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8" r:id="rId3"/>
    <p:sldId id="285" r:id="rId4"/>
    <p:sldId id="264" r:id="rId5"/>
    <p:sldId id="267" r:id="rId6"/>
    <p:sldId id="260" r:id="rId7"/>
    <p:sldId id="284" r:id="rId8"/>
    <p:sldId id="282" r:id="rId9"/>
    <p:sldId id="281" r:id="rId10"/>
    <p:sldId id="265" r:id="rId11"/>
    <p:sldId id="280" r:id="rId12"/>
    <p:sldId id="283" r:id="rId13"/>
    <p:sldId id="271" r:id="rId1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Livvic" panose="020B0604020202020204" charset="0"/>
      <p:regular r:id="rId20"/>
      <p:bold r:id="rId21"/>
      <p:italic r:id="rId22"/>
      <p:boldItalic r:id="rId23"/>
    </p:embeddedFont>
    <p:embeddedFont>
      <p:font typeface="Livvic Light" panose="020B0604020202020204" charset="0"/>
      <p:regular r:id="rId24"/>
      <p:bold r:id="rId25"/>
      <p:italic r:id="rId26"/>
      <p:boldItalic r:id="rId27"/>
    </p:embeddedFont>
    <p:embeddedFont>
      <p:font typeface="Redressed" panose="020B0604020202020204" charset="0"/>
      <p:regular r:id="rId28"/>
    </p:embeddedFont>
    <p:embeddedFont>
      <p:font typeface="Roboto Slab Light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898"/>
    <a:srgbClr val="CCB899"/>
    <a:srgbClr val="48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8B357C-6094-4F57-8CBB-F829D81F4624}">
  <a:tblStyle styleId="{F88B357C-6094-4F57-8CBB-F829D81F46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4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c1df8b9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c1df8b9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5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8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64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1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5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5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26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2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4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6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7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8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9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13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4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15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3" r:id="rId9"/>
    <p:sldLayoutId id="2147483665" r:id="rId10"/>
    <p:sldLayoutId id="2147483668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923750" y="109155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ln w="12700">
                  <a:solidFill>
                    <a:schemeClr val="tx1"/>
                  </a:solidFill>
                </a:ln>
              </a:rPr>
              <a:t>ÉTICA EN LA ANTIGÜEDAD</a:t>
            </a:r>
            <a:endParaRPr sz="52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436;p35">
            <a:extLst>
              <a:ext uri="{FF2B5EF4-FFF2-40B4-BE49-F238E27FC236}">
                <a16:creationId xmlns:a16="http://schemas.microsoft.com/office/drawing/2014/main" id="{D9E6489D-A819-4695-8B6F-EED7F7AB48C7}"/>
              </a:ext>
            </a:extLst>
          </p:cNvPr>
          <p:cNvSpPr txBox="1">
            <a:spLocks/>
          </p:cNvSpPr>
          <p:nvPr/>
        </p:nvSpPr>
        <p:spPr>
          <a:xfrm>
            <a:off x="1983437" y="1276221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s-CO" sz="4400">
                <a:ln w="57150">
                  <a:solidFill>
                    <a:schemeClr val="accent6">
                      <a:lumMod val="75000"/>
                    </a:schemeClr>
                  </a:solidFill>
                </a:ln>
              </a:rPr>
              <a:t>¿EPICUREÍSMO?</a:t>
            </a:r>
            <a:endParaRPr lang="es-CO" sz="4400" dirty="0">
              <a:ln w="5715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436" name="Google Shape;436;p35"/>
          <p:cNvSpPr txBox="1">
            <a:spLocks noGrp="1"/>
          </p:cNvSpPr>
          <p:nvPr>
            <p:ph type="ctrTitle" idx="15"/>
          </p:nvPr>
        </p:nvSpPr>
        <p:spPr>
          <a:xfrm>
            <a:off x="1935449" y="1258796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n w="12700">
                  <a:solidFill>
                    <a:schemeClr val="tx1"/>
                  </a:solidFill>
                </a:ln>
              </a:rPr>
              <a:t>¿EPICUREÍSMO?</a:t>
            </a:r>
            <a:endParaRPr sz="4400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597" name="Google Shape;436;p35">
            <a:extLst>
              <a:ext uri="{FF2B5EF4-FFF2-40B4-BE49-F238E27FC236}">
                <a16:creationId xmlns:a16="http://schemas.microsoft.com/office/drawing/2014/main" id="{EC1F8319-889A-4D7C-9CF5-B258BF40DFF2}"/>
              </a:ext>
            </a:extLst>
          </p:cNvPr>
          <p:cNvSpPr txBox="1">
            <a:spLocks/>
          </p:cNvSpPr>
          <p:nvPr/>
        </p:nvSpPr>
        <p:spPr>
          <a:xfrm>
            <a:off x="1990350" y="2885037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-US" sz="4400" dirty="0">
                <a:ln w="57150">
                  <a:solidFill>
                    <a:schemeClr val="accent6">
                      <a:lumMod val="75000"/>
                    </a:schemeClr>
                  </a:solidFill>
                </a:ln>
              </a:rPr>
              <a:t>¿ESTOICISMO?</a:t>
            </a:r>
          </a:p>
        </p:txBody>
      </p:sp>
      <p:sp>
        <p:nvSpPr>
          <p:cNvPr id="449" name="Google Shape;449;p35"/>
          <p:cNvSpPr/>
          <p:nvPr/>
        </p:nvSpPr>
        <p:spPr>
          <a:xfrm>
            <a:off x="1237721" y="2543295"/>
            <a:ext cx="6668557" cy="2404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36;p35">
            <a:extLst>
              <a:ext uri="{FF2B5EF4-FFF2-40B4-BE49-F238E27FC236}">
                <a16:creationId xmlns:a16="http://schemas.microsoft.com/office/drawing/2014/main" id="{19D0707A-93F5-46AF-A988-0C2344B482E5}"/>
              </a:ext>
            </a:extLst>
          </p:cNvPr>
          <p:cNvSpPr txBox="1">
            <a:spLocks/>
          </p:cNvSpPr>
          <p:nvPr/>
        </p:nvSpPr>
        <p:spPr>
          <a:xfrm>
            <a:off x="1935449" y="2882843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n-US" sz="4400" dirty="0"/>
              <a:t>¿</a:t>
            </a:r>
            <a:r>
              <a:rPr lang="en-US" sz="4400" dirty="0">
                <a:ln w="12700">
                  <a:solidFill>
                    <a:schemeClr val="tx1"/>
                  </a:solidFill>
                </a:ln>
              </a:rPr>
              <a:t>ESTOICISMO</a:t>
            </a:r>
            <a:r>
              <a:rPr lang="en-US" sz="4400" dirty="0"/>
              <a:t>?</a:t>
            </a:r>
          </a:p>
        </p:txBody>
      </p:sp>
      <p:pic>
        <p:nvPicPr>
          <p:cNvPr id="41" name="Google Shape;1255;p48">
            <a:extLst>
              <a:ext uri="{FF2B5EF4-FFF2-40B4-BE49-F238E27FC236}">
                <a16:creationId xmlns:a16="http://schemas.microsoft.com/office/drawing/2014/main" id="{51151356-218D-48A1-9FCD-93B88C615C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4163" y="3162150"/>
            <a:ext cx="2887550" cy="226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149;p29">
            <a:extLst>
              <a:ext uri="{FF2B5EF4-FFF2-40B4-BE49-F238E27FC236}">
                <a16:creationId xmlns:a16="http://schemas.microsoft.com/office/drawing/2014/main" id="{CCF7C6E4-9319-4D9E-8A5E-B8CE0759C2E5}"/>
              </a:ext>
            </a:extLst>
          </p:cNvPr>
          <p:cNvGrpSpPr/>
          <p:nvPr/>
        </p:nvGrpSpPr>
        <p:grpSpPr>
          <a:xfrm>
            <a:off x="1596765" y="888861"/>
            <a:ext cx="5950469" cy="1534194"/>
            <a:chOff x="3013175" y="4489825"/>
            <a:chExt cx="1829000" cy="982850"/>
          </a:xfrm>
        </p:grpSpPr>
        <p:sp>
          <p:nvSpPr>
            <p:cNvPr id="46" name="Google Shape;150;p29">
              <a:extLst>
                <a:ext uri="{FF2B5EF4-FFF2-40B4-BE49-F238E27FC236}">
                  <a16:creationId xmlns:a16="http://schemas.microsoft.com/office/drawing/2014/main" id="{959DE08A-925F-439B-A260-B6A041869786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1;p29">
              <a:extLst>
                <a:ext uri="{FF2B5EF4-FFF2-40B4-BE49-F238E27FC236}">
                  <a16:creationId xmlns:a16="http://schemas.microsoft.com/office/drawing/2014/main" id="{33C687EA-506E-4F70-81D9-80D8F6523158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52;p29">
              <a:extLst>
                <a:ext uri="{FF2B5EF4-FFF2-40B4-BE49-F238E27FC236}">
                  <a16:creationId xmlns:a16="http://schemas.microsoft.com/office/drawing/2014/main" id="{6CB46D7A-E115-433A-9FE8-A544296D0F70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3;p29">
              <a:extLst>
                <a:ext uri="{FF2B5EF4-FFF2-40B4-BE49-F238E27FC236}">
                  <a16:creationId xmlns:a16="http://schemas.microsoft.com/office/drawing/2014/main" id="{4485B1AC-B906-4766-B2EB-DC6B91756B55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4;p29">
              <a:extLst>
                <a:ext uri="{FF2B5EF4-FFF2-40B4-BE49-F238E27FC236}">
                  <a16:creationId xmlns:a16="http://schemas.microsoft.com/office/drawing/2014/main" id="{60BE6865-5D90-4CD9-B716-51951E41F6B7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5;p29">
              <a:extLst>
                <a:ext uri="{FF2B5EF4-FFF2-40B4-BE49-F238E27FC236}">
                  <a16:creationId xmlns:a16="http://schemas.microsoft.com/office/drawing/2014/main" id="{3D848589-6494-47A2-B133-ADB704661D47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;p29">
              <a:extLst>
                <a:ext uri="{FF2B5EF4-FFF2-40B4-BE49-F238E27FC236}">
                  <a16:creationId xmlns:a16="http://schemas.microsoft.com/office/drawing/2014/main" id="{DCDC27B5-90B4-4B2C-9E43-01C0735F2E45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7;p29">
              <a:extLst>
                <a:ext uri="{FF2B5EF4-FFF2-40B4-BE49-F238E27FC236}">
                  <a16:creationId xmlns:a16="http://schemas.microsoft.com/office/drawing/2014/main" id="{C5035089-6AF9-442E-884D-6813778CA8B4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;p29">
              <a:extLst>
                <a:ext uri="{FF2B5EF4-FFF2-40B4-BE49-F238E27FC236}">
                  <a16:creationId xmlns:a16="http://schemas.microsoft.com/office/drawing/2014/main" id="{714960B1-DAA6-4EDD-85F6-EAA19649EEC8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;p29">
              <a:extLst>
                <a:ext uri="{FF2B5EF4-FFF2-40B4-BE49-F238E27FC236}">
                  <a16:creationId xmlns:a16="http://schemas.microsoft.com/office/drawing/2014/main" id="{9FD19738-A1A7-481E-B7DA-5A7E69FCED4E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0;p29">
              <a:extLst>
                <a:ext uri="{FF2B5EF4-FFF2-40B4-BE49-F238E27FC236}">
                  <a16:creationId xmlns:a16="http://schemas.microsoft.com/office/drawing/2014/main" id="{2F468D51-471D-4EF4-A2BA-5B81DB02D901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1;p29">
              <a:extLst>
                <a:ext uri="{FF2B5EF4-FFF2-40B4-BE49-F238E27FC236}">
                  <a16:creationId xmlns:a16="http://schemas.microsoft.com/office/drawing/2014/main" id="{5CD6E670-501F-43EF-9792-025393712144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2;p29">
              <a:extLst>
                <a:ext uri="{FF2B5EF4-FFF2-40B4-BE49-F238E27FC236}">
                  <a16:creationId xmlns:a16="http://schemas.microsoft.com/office/drawing/2014/main" id="{FB25E8A6-7D7C-4513-8FFB-F4475396A1FD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3;p29">
              <a:extLst>
                <a:ext uri="{FF2B5EF4-FFF2-40B4-BE49-F238E27FC236}">
                  <a16:creationId xmlns:a16="http://schemas.microsoft.com/office/drawing/2014/main" id="{DA4C4F06-8E95-4314-BC39-7D6152BE0082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4;p29">
              <a:extLst>
                <a:ext uri="{FF2B5EF4-FFF2-40B4-BE49-F238E27FC236}">
                  <a16:creationId xmlns:a16="http://schemas.microsoft.com/office/drawing/2014/main" id="{B1E6975B-3399-42F3-B73F-9FEC61D1571E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5;p29">
              <a:extLst>
                <a:ext uri="{FF2B5EF4-FFF2-40B4-BE49-F238E27FC236}">
                  <a16:creationId xmlns:a16="http://schemas.microsoft.com/office/drawing/2014/main" id="{9A71A780-D85E-4458-90AB-CDC0F5E41DF5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;p29">
              <a:extLst>
                <a:ext uri="{FF2B5EF4-FFF2-40B4-BE49-F238E27FC236}">
                  <a16:creationId xmlns:a16="http://schemas.microsoft.com/office/drawing/2014/main" id="{D20532C2-5393-44C6-8A58-AFF0E6023E76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;p29">
              <a:extLst>
                <a:ext uri="{FF2B5EF4-FFF2-40B4-BE49-F238E27FC236}">
                  <a16:creationId xmlns:a16="http://schemas.microsoft.com/office/drawing/2014/main" id="{6313193D-4A4A-4919-B61E-D7B89AD7FEB7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8;p29">
              <a:extLst>
                <a:ext uri="{FF2B5EF4-FFF2-40B4-BE49-F238E27FC236}">
                  <a16:creationId xmlns:a16="http://schemas.microsoft.com/office/drawing/2014/main" id="{1BCE0604-8893-4EE6-9502-DF3DD5A4AFCD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9;p29">
              <a:extLst>
                <a:ext uri="{FF2B5EF4-FFF2-40B4-BE49-F238E27FC236}">
                  <a16:creationId xmlns:a16="http://schemas.microsoft.com/office/drawing/2014/main" id="{C311BF5B-9514-4508-B81C-00A9BBF7049B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0;p29">
              <a:extLst>
                <a:ext uri="{FF2B5EF4-FFF2-40B4-BE49-F238E27FC236}">
                  <a16:creationId xmlns:a16="http://schemas.microsoft.com/office/drawing/2014/main" id="{EB82ACCD-7633-43CC-86E1-2132F87C9FA5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;p29">
              <a:extLst>
                <a:ext uri="{FF2B5EF4-FFF2-40B4-BE49-F238E27FC236}">
                  <a16:creationId xmlns:a16="http://schemas.microsoft.com/office/drawing/2014/main" id="{D88062C7-8BFE-4009-8710-8BFE759C7481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2;p29">
              <a:extLst>
                <a:ext uri="{FF2B5EF4-FFF2-40B4-BE49-F238E27FC236}">
                  <a16:creationId xmlns:a16="http://schemas.microsoft.com/office/drawing/2014/main" id="{C958B148-7CA6-44A4-B654-DAB299BA0E44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3;p29">
              <a:extLst>
                <a:ext uri="{FF2B5EF4-FFF2-40B4-BE49-F238E27FC236}">
                  <a16:creationId xmlns:a16="http://schemas.microsoft.com/office/drawing/2014/main" id="{34892227-27F3-4B2A-B93F-75071A294CCE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4;p29">
              <a:extLst>
                <a:ext uri="{FF2B5EF4-FFF2-40B4-BE49-F238E27FC236}">
                  <a16:creationId xmlns:a16="http://schemas.microsoft.com/office/drawing/2014/main" id="{007A8540-7A6D-4E43-B960-0E3142FA4FA6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5;p29">
              <a:extLst>
                <a:ext uri="{FF2B5EF4-FFF2-40B4-BE49-F238E27FC236}">
                  <a16:creationId xmlns:a16="http://schemas.microsoft.com/office/drawing/2014/main" id="{DD33B7F0-B2EF-40D6-ACE7-F69CEDF8A9CF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;p29">
              <a:extLst>
                <a:ext uri="{FF2B5EF4-FFF2-40B4-BE49-F238E27FC236}">
                  <a16:creationId xmlns:a16="http://schemas.microsoft.com/office/drawing/2014/main" id="{86A2E385-4079-4FB5-A9BD-6C018FE9DC91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7;p29">
              <a:extLst>
                <a:ext uri="{FF2B5EF4-FFF2-40B4-BE49-F238E27FC236}">
                  <a16:creationId xmlns:a16="http://schemas.microsoft.com/office/drawing/2014/main" id="{4D6B9514-B0F8-4BB7-A858-7BF43BFDD72F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8;p29">
              <a:extLst>
                <a:ext uri="{FF2B5EF4-FFF2-40B4-BE49-F238E27FC236}">
                  <a16:creationId xmlns:a16="http://schemas.microsoft.com/office/drawing/2014/main" id="{BD902FC6-A8E6-47E3-BDB2-C51433F8C96A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9;p29">
              <a:extLst>
                <a:ext uri="{FF2B5EF4-FFF2-40B4-BE49-F238E27FC236}">
                  <a16:creationId xmlns:a16="http://schemas.microsoft.com/office/drawing/2014/main" id="{C692FD5B-C5E1-469E-A1A0-1137FECD41AF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0;p29">
              <a:extLst>
                <a:ext uri="{FF2B5EF4-FFF2-40B4-BE49-F238E27FC236}">
                  <a16:creationId xmlns:a16="http://schemas.microsoft.com/office/drawing/2014/main" id="{DB569106-D1D5-495A-B998-749453D8A070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1;p29">
              <a:extLst>
                <a:ext uri="{FF2B5EF4-FFF2-40B4-BE49-F238E27FC236}">
                  <a16:creationId xmlns:a16="http://schemas.microsoft.com/office/drawing/2014/main" id="{B4E2AAA9-4420-4990-ABCF-80C957E3100A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2;p29">
              <a:extLst>
                <a:ext uri="{FF2B5EF4-FFF2-40B4-BE49-F238E27FC236}">
                  <a16:creationId xmlns:a16="http://schemas.microsoft.com/office/drawing/2014/main" id="{B8643FE1-79DE-473D-8363-559E89A7463A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3;p29">
              <a:extLst>
                <a:ext uri="{FF2B5EF4-FFF2-40B4-BE49-F238E27FC236}">
                  <a16:creationId xmlns:a16="http://schemas.microsoft.com/office/drawing/2014/main" id="{6332F188-27AE-4C85-B0EB-5512D4C1ACD2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;p29">
              <a:extLst>
                <a:ext uri="{FF2B5EF4-FFF2-40B4-BE49-F238E27FC236}">
                  <a16:creationId xmlns:a16="http://schemas.microsoft.com/office/drawing/2014/main" id="{07AA12CE-8DD6-4222-90C7-1F838178E647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5;p29">
              <a:extLst>
                <a:ext uri="{FF2B5EF4-FFF2-40B4-BE49-F238E27FC236}">
                  <a16:creationId xmlns:a16="http://schemas.microsoft.com/office/drawing/2014/main" id="{3FB4B2BD-566E-4804-B683-292335B5D563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6;p29">
              <a:extLst>
                <a:ext uri="{FF2B5EF4-FFF2-40B4-BE49-F238E27FC236}">
                  <a16:creationId xmlns:a16="http://schemas.microsoft.com/office/drawing/2014/main" id="{369A82F8-6D5C-40C5-AF4F-44FD73950E81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7;p29">
              <a:extLst>
                <a:ext uri="{FF2B5EF4-FFF2-40B4-BE49-F238E27FC236}">
                  <a16:creationId xmlns:a16="http://schemas.microsoft.com/office/drawing/2014/main" id="{32A3CAA4-E68B-462A-B354-196E7675D50C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8;p29">
              <a:extLst>
                <a:ext uri="{FF2B5EF4-FFF2-40B4-BE49-F238E27FC236}">
                  <a16:creationId xmlns:a16="http://schemas.microsoft.com/office/drawing/2014/main" id="{D0FE5B6B-C2BD-48D3-B08F-5B646C696C6E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9;p29">
              <a:extLst>
                <a:ext uri="{FF2B5EF4-FFF2-40B4-BE49-F238E27FC236}">
                  <a16:creationId xmlns:a16="http://schemas.microsoft.com/office/drawing/2014/main" id="{89725E05-5FB8-49C3-9342-E8D7571638AC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0;p29">
              <a:extLst>
                <a:ext uri="{FF2B5EF4-FFF2-40B4-BE49-F238E27FC236}">
                  <a16:creationId xmlns:a16="http://schemas.microsoft.com/office/drawing/2014/main" id="{5B0D643B-3D3B-462A-8F3E-04529E26BCDF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1;p29">
              <a:extLst>
                <a:ext uri="{FF2B5EF4-FFF2-40B4-BE49-F238E27FC236}">
                  <a16:creationId xmlns:a16="http://schemas.microsoft.com/office/drawing/2014/main" id="{33CCC487-13AA-4CC6-A62B-867F15ABFA98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2;p29">
              <a:extLst>
                <a:ext uri="{FF2B5EF4-FFF2-40B4-BE49-F238E27FC236}">
                  <a16:creationId xmlns:a16="http://schemas.microsoft.com/office/drawing/2014/main" id="{EDF62604-7D04-43C5-B70E-513C440893B5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3;p29">
              <a:extLst>
                <a:ext uri="{FF2B5EF4-FFF2-40B4-BE49-F238E27FC236}">
                  <a16:creationId xmlns:a16="http://schemas.microsoft.com/office/drawing/2014/main" id="{D2DD4850-4AF6-4192-A16F-B076A95DBC99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4;p29">
              <a:extLst>
                <a:ext uri="{FF2B5EF4-FFF2-40B4-BE49-F238E27FC236}">
                  <a16:creationId xmlns:a16="http://schemas.microsoft.com/office/drawing/2014/main" id="{9980AD5B-7974-4AED-A5AF-3F8787D6A7A0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5;p29">
              <a:extLst>
                <a:ext uri="{FF2B5EF4-FFF2-40B4-BE49-F238E27FC236}">
                  <a16:creationId xmlns:a16="http://schemas.microsoft.com/office/drawing/2014/main" id="{A94D2BCB-F155-43D4-83DB-DB42B0DF57F4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;p29">
              <a:extLst>
                <a:ext uri="{FF2B5EF4-FFF2-40B4-BE49-F238E27FC236}">
                  <a16:creationId xmlns:a16="http://schemas.microsoft.com/office/drawing/2014/main" id="{C9C0F47A-E2C3-4467-809C-91D0187E54BF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;p29">
              <a:extLst>
                <a:ext uri="{FF2B5EF4-FFF2-40B4-BE49-F238E27FC236}">
                  <a16:creationId xmlns:a16="http://schemas.microsoft.com/office/drawing/2014/main" id="{F4F86F1A-18FA-4064-A961-C301055DC8B0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;p29">
              <a:extLst>
                <a:ext uri="{FF2B5EF4-FFF2-40B4-BE49-F238E27FC236}">
                  <a16:creationId xmlns:a16="http://schemas.microsoft.com/office/drawing/2014/main" id="{1B2DAF91-DD2C-48D1-98D2-7259BEE96067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9;p29">
              <a:extLst>
                <a:ext uri="{FF2B5EF4-FFF2-40B4-BE49-F238E27FC236}">
                  <a16:creationId xmlns:a16="http://schemas.microsoft.com/office/drawing/2014/main" id="{0B9AACA5-91B2-46B6-8195-3624F2658E52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0;p29">
              <a:extLst>
                <a:ext uri="{FF2B5EF4-FFF2-40B4-BE49-F238E27FC236}">
                  <a16:creationId xmlns:a16="http://schemas.microsoft.com/office/drawing/2014/main" id="{860308D5-526A-43BE-B641-94C8CDFA3DFC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1;p29">
              <a:extLst>
                <a:ext uri="{FF2B5EF4-FFF2-40B4-BE49-F238E27FC236}">
                  <a16:creationId xmlns:a16="http://schemas.microsoft.com/office/drawing/2014/main" id="{A1382773-2E8A-455D-BCBC-F970C7BA65A5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2;p29">
              <a:extLst>
                <a:ext uri="{FF2B5EF4-FFF2-40B4-BE49-F238E27FC236}">
                  <a16:creationId xmlns:a16="http://schemas.microsoft.com/office/drawing/2014/main" id="{423FD76A-22C5-4DA5-ABAB-7C57A9ACFEBA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;p29">
              <a:extLst>
                <a:ext uri="{FF2B5EF4-FFF2-40B4-BE49-F238E27FC236}">
                  <a16:creationId xmlns:a16="http://schemas.microsoft.com/office/drawing/2014/main" id="{14B75606-120C-49EB-BE07-43B97AA5E1B0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;p29">
              <a:extLst>
                <a:ext uri="{FF2B5EF4-FFF2-40B4-BE49-F238E27FC236}">
                  <a16:creationId xmlns:a16="http://schemas.microsoft.com/office/drawing/2014/main" id="{7F03D5D6-0E27-4366-88A8-39581D6A0D7F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;p29">
              <a:extLst>
                <a:ext uri="{FF2B5EF4-FFF2-40B4-BE49-F238E27FC236}">
                  <a16:creationId xmlns:a16="http://schemas.microsoft.com/office/drawing/2014/main" id="{C81F1304-E867-4F4D-BD65-6D5E5CD77697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6;p29">
              <a:extLst>
                <a:ext uri="{FF2B5EF4-FFF2-40B4-BE49-F238E27FC236}">
                  <a16:creationId xmlns:a16="http://schemas.microsoft.com/office/drawing/2014/main" id="{D3CD7B4E-DE38-48D0-90E5-88C07C1CDEC2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7;p29">
              <a:extLst>
                <a:ext uri="{FF2B5EF4-FFF2-40B4-BE49-F238E27FC236}">
                  <a16:creationId xmlns:a16="http://schemas.microsoft.com/office/drawing/2014/main" id="{D52FD859-304D-46F4-A489-6FCE72906239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8;p29">
              <a:extLst>
                <a:ext uri="{FF2B5EF4-FFF2-40B4-BE49-F238E27FC236}">
                  <a16:creationId xmlns:a16="http://schemas.microsoft.com/office/drawing/2014/main" id="{A878A580-738F-4FBF-AA29-5CA087C4DF30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9;p29">
              <a:extLst>
                <a:ext uri="{FF2B5EF4-FFF2-40B4-BE49-F238E27FC236}">
                  <a16:creationId xmlns:a16="http://schemas.microsoft.com/office/drawing/2014/main" id="{1ACE7379-9F77-4486-9671-F3966C5700B1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0;p29">
              <a:extLst>
                <a:ext uri="{FF2B5EF4-FFF2-40B4-BE49-F238E27FC236}">
                  <a16:creationId xmlns:a16="http://schemas.microsoft.com/office/drawing/2014/main" id="{9F918582-943D-4B98-86DF-82A7C8825C48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1;p29">
              <a:extLst>
                <a:ext uri="{FF2B5EF4-FFF2-40B4-BE49-F238E27FC236}">
                  <a16:creationId xmlns:a16="http://schemas.microsoft.com/office/drawing/2014/main" id="{D326A05D-303A-43B8-B0A4-5988D17922F8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2;p29">
              <a:extLst>
                <a:ext uri="{FF2B5EF4-FFF2-40B4-BE49-F238E27FC236}">
                  <a16:creationId xmlns:a16="http://schemas.microsoft.com/office/drawing/2014/main" id="{4CDDCB69-51E1-47EE-9EEB-F7F5F1B73DAC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3;p29">
              <a:extLst>
                <a:ext uri="{FF2B5EF4-FFF2-40B4-BE49-F238E27FC236}">
                  <a16:creationId xmlns:a16="http://schemas.microsoft.com/office/drawing/2014/main" id="{138908EC-2AED-40D5-B091-3EFBD5974F81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4;p29">
              <a:extLst>
                <a:ext uri="{FF2B5EF4-FFF2-40B4-BE49-F238E27FC236}">
                  <a16:creationId xmlns:a16="http://schemas.microsoft.com/office/drawing/2014/main" id="{E35C69DB-D541-4366-975E-357F8AEAFC89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5;p29">
              <a:extLst>
                <a:ext uri="{FF2B5EF4-FFF2-40B4-BE49-F238E27FC236}">
                  <a16:creationId xmlns:a16="http://schemas.microsoft.com/office/drawing/2014/main" id="{67BE7503-1A61-4ABE-8430-4F77C3A8F814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6;p29">
              <a:extLst>
                <a:ext uri="{FF2B5EF4-FFF2-40B4-BE49-F238E27FC236}">
                  <a16:creationId xmlns:a16="http://schemas.microsoft.com/office/drawing/2014/main" id="{16C45745-917F-412A-ABDD-4D1D0C611B3A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7;p29">
              <a:extLst>
                <a:ext uri="{FF2B5EF4-FFF2-40B4-BE49-F238E27FC236}">
                  <a16:creationId xmlns:a16="http://schemas.microsoft.com/office/drawing/2014/main" id="{1E324FF5-FD2F-47D0-B8B4-7B6B5DA3E545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8;p29">
              <a:extLst>
                <a:ext uri="{FF2B5EF4-FFF2-40B4-BE49-F238E27FC236}">
                  <a16:creationId xmlns:a16="http://schemas.microsoft.com/office/drawing/2014/main" id="{DB4E7664-1314-4D84-87C6-5488F23D0E2F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9;p29">
              <a:extLst>
                <a:ext uri="{FF2B5EF4-FFF2-40B4-BE49-F238E27FC236}">
                  <a16:creationId xmlns:a16="http://schemas.microsoft.com/office/drawing/2014/main" id="{42AA003F-C183-4BFB-84DA-9803A8745CCD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0;p29">
              <a:extLst>
                <a:ext uri="{FF2B5EF4-FFF2-40B4-BE49-F238E27FC236}">
                  <a16:creationId xmlns:a16="http://schemas.microsoft.com/office/drawing/2014/main" id="{FBAB50A7-5D78-4B59-AAF2-87166D7DE77B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1;p29">
              <a:extLst>
                <a:ext uri="{FF2B5EF4-FFF2-40B4-BE49-F238E27FC236}">
                  <a16:creationId xmlns:a16="http://schemas.microsoft.com/office/drawing/2014/main" id="{D1089003-445B-413E-96CF-EB6C0369C5AA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2;p29">
              <a:extLst>
                <a:ext uri="{FF2B5EF4-FFF2-40B4-BE49-F238E27FC236}">
                  <a16:creationId xmlns:a16="http://schemas.microsoft.com/office/drawing/2014/main" id="{52CEDB0B-87E6-4779-924E-47DBF6DE3E5E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3;p29">
              <a:extLst>
                <a:ext uri="{FF2B5EF4-FFF2-40B4-BE49-F238E27FC236}">
                  <a16:creationId xmlns:a16="http://schemas.microsoft.com/office/drawing/2014/main" id="{9FF0647B-88C4-4BD8-99B5-D3A2CBBD597D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4;p29">
              <a:extLst>
                <a:ext uri="{FF2B5EF4-FFF2-40B4-BE49-F238E27FC236}">
                  <a16:creationId xmlns:a16="http://schemas.microsoft.com/office/drawing/2014/main" id="{AEBA7FA5-4F84-4678-AC1C-C19A8B1EAE6E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5;p29">
              <a:extLst>
                <a:ext uri="{FF2B5EF4-FFF2-40B4-BE49-F238E27FC236}">
                  <a16:creationId xmlns:a16="http://schemas.microsoft.com/office/drawing/2014/main" id="{0DBF37D9-DA46-4F33-81E2-AED317AD2C3A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6;p29">
              <a:extLst>
                <a:ext uri="{FF2B5EF4-FFF2-40B4-BE49-F238E27FC236}">
                  <a16:creationId xmlns:a16="http://schemas.microsoft.com/office/drawing/2014/main" id="{8F9FDBCF-5BCA-4A80-A9FC-0A3E353CFB9B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7;p29">
              <a:extLst>
                <a:ext uri="{FF2B5EF4-FFF2-40B4-BE49-F238E27FC236}">
                  <a16:creationId xmlns:a16="http://schemas.microsoft.com/office/drawing/2014/main" id="{540CB00E-9BF1-4F56-B2AC-DF019E3E59E4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8;p29">
              <a:extLst>
                <a:ext uri="{FF2B5EF4-FFF2-40B4-BE49-F238E27FC236}">
                  <a16:creationId xmlns:a16="http://schemas.microsoft.com/office/drawing/2014/main" id="{1EFFCEA4-1412-4785-8E3A-CCC3836AD9CC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9;p29">
              <a:extLst>
                <a:ext uri="{FF2B5EF4-FFF2-40B4-BE49-F238E27FC236}">
                  <a16:creationId xmlns:a16="http://schemas.microsoft.com/office/drawing/2014/main" id="{0860C5DF-CF6C-4B4D-8D51-5DC3BC82428E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0;p29">
              <a:extLst>
                <a:ext uri="{FF2B5EF4-FFF2-40B4-BE49-F238E27FC236}">
                  <a16:creationId xmlns:a16="http://schemas.microsoft.com/office/drawing/2014/main" id="{025BD06B-24E9-4318-AC46-B95EDB230608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1;p29">
              <a:extLst>
                <a:ext uri="{FF2B5EF4-FFF2-40B4-BE49-F238E27FC236}">
                  <a16:creationId xmlns:a16="http://schemas.microsoft.com/office/drawing/2014/main" id="{9E683272-AA86-45EB-8503-4C58BBF612E3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2;p29">
              <a:extLst>
                <a:ext uri="{FF2B5EF4-FFF2-40B4-BE49-F238E27FC236}">
                  <a16:creationId xmlns:a16="http://schemas.microsoft.com/office/drawing/2014/main" id="{0B865063-CDBE-4DC3-8B8C-4B53D981B76D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3;p29">
              <a:extLst>
                <a:ext uri="{FF2B5EF4-FFF2-40B4-BE49-F238E27FC236}">
                  <a16:creationId xmlns:a16="http://schemas.microsoft.com/office/drawing/2014/main" id="{991D7D51-20D3-45D2-AC1C-D07B2DC69D52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4;p29">
              <a:extLst>
                <a:ext uri="{FF2B5EF4-FFF2-40B4-BE49-F238E27FC236}">
                  <a16:creationId xmlns:a16="http://schemas.microsoft.com/office/drawing/2014/main" id="{0BA95D9B-AF6D-4F93-A76B-D93ADDFC4B4D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5;p29">
              <a:extLst>
                <a:ext uri="{FF2B5EF4-FFF2-40B4-BE49-F238E27FC236}">
                  <a16:creationId xmlns:a16="http://schemas.microsoft.com/office/drawing/2014/main" id="{D907187C-0F91-42A6-8AD6-BF0F8998E9A0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6;p29">
              <a:extLst>
                <a:ext uri="{FF2B5EF4-FFF2-40B4-BE49-F238E27FC236}">
                  <a16:creationId xmlns:a16="http://schemas.microsoft.com/office/drawing/2014/main" id="{45578E9F-981B-483E-B733-1B33A9A08256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7;p29">
              <a:extLst>
                <a:ext uri="{FF2B5EF4-FFF2-40B4-BE49-F238E27FC236}">
                  <a16:creationId xmlns:a16="http://schemas.microsoft.com/office/drawing/2014/main" id="{D8ED0310-485D-4B2C-AFE3-9F61AD4CEB38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8;p29">
              <a:extLst>
                <a:ext uri="{FF2B5EF4-FFF2-40B4-BE49-F238E27FC236}">
                  <a16:creationId xmlns:a16="http://schemas.microsoft.com/office/drawing/2014/main" id="{4E1A70DD-C214-46BD-8EF4-BC788579E088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9;p29">
              <a:extLst>
                <a:ext uri="{FF2B5EF4-FFF2-40B4-BE49-F238E27FC236}">
                  <a16:creationId xmlns:a16="http://schemas.microsoft.com/office/drawing/2014/main" id="{61018F00-745A-4B98-BE89-21C570116018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0;p29">
              <a:extLst>
                <a:ext uri="{FF2B5EF4-FFF2-40B4-BE49-F238E27FC236}">
                  <a16:creationId xmlns:a16="http://schemas.microsoft.com/office/drawing/2014/main" id="{94E69059-EE95-4B79-8305-827DA62E44DF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1;p29">
              <a:extLst>
                <a:ext uri="{FF2B5EF4-FFF2-40B4-BE49-F238E27FC236}">
                  <a16:creationId xmlns:a16="http://schemas.microsoft.com/office/drawing/2014/main" id="{023CD14A-B32D-497D-ABD9-B2B667901340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2;p29">
              <a:extLst>
                <a:ext uri="{FF2B5EF4-FFF2-40B4-BE49-F238E27FC236}">
                  <a16:creationId xmlns:a16="http://schemas.microsoft.com/office/drawing/2014/main" id="{0F868BF1-1C86-43AC-B9A7-5F3F66EF1788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3;p29">
              <a:extLst>
                <a:ext uri="{FF2B5EF4-FFF2-40B4-BE49-F238E27FC236}">
                  <a16:creationId xmlns:a16="http://schemas.microsoft.com/office/drawing/2014/main" id="{FA27D5DE-0E5D-457B-ABC1-73B63566ABB2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4;p29">
              <a:extLst>
                <a:ext uri="{FF2B5EF4-FFF2-40B4-BE49-F238E27FC236}">
                  <a16:creationId xmlns:a16="http://schemas.microsoft.com/office/drawing/2014/main" id="{14255904-CB15-4EBE-A348-D3901ADB30C8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5;p29">
              <a:extLst>
                <a:ext uri="{FF2B5EF4-FFF2-40B4-BE49-F238E27FC236}">
                  <a16:creationId xmlns:a16="http://schemas.microsoft.com/office/drawing/2014/main" id="{1970A9E4-A368-4B57-A32A-DFD125D8407C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6;p29">
              <a:extLst>
                <a:ext uri="{FF2B5EF4-FFF2-40B4-BE49-F238E27FC236}">
                  <a16:creationId xmlns:a16="http://schemas.microsoft.com/office/drawing/2014/main" id="{12E0C708-1A33-4D0D-AAC6-DFBF7A1777A6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7;p29">
              <a:extLst>
                <a:ext uri="{FF2B5EF4-FFF2-40B4-BE49-F238E27FC236}">
                  <a16:creationId xmlns:a16="http://schemas.microsoft.com/office/drawing/2014/main" id="{258E2222-23F2-4785-8221-6CFD214F17FF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8;p29">
              <a:extLst>
                <a:ext uri="{FF2B5EF4-FFF2-40B4-BE49-F238E27FC236}">
                  <a16:creationId xmlns:a16="http://schemas.microsoft.com/office/drawing/2014/main" id="{253F678F-C45E-4A3D-AA7B-089EB7131DBD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9;p29">
              <a:extLst>
                <a:ext uri="{FF2B5EF4-FFF2-40B4-BE49-F238E27FC236}">
                  <a16:creationId xmlns:a16="http://schemas.microsoft.com/office/drawing/2014/main" id="{98D2C861-A3AC-4344-BFF6-8915B12E4823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0;p29">
              <a:extLst>
                <a:ext uri="{FF2B5EF4-FFF2-40B4-BE49-F238E27FC236}">
                  <a16:creationId xmlns:a16="http://schemas.microsoft.com/office/drawing/2014/main" id="{139C872C-CA21-42CE-A0C6-8BC0A4715AB8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1;p29">
              <a:extLst>
                <a:ext uri="{FF2B5EF4-FFF2-40B4-BE49-F238E27FC236}">
                  <a16:creationId xmlns:a16="http://schemas.microsoft.com/office/drawing/2014/main" id="{0DA78A8B-9C0A-4809-88A3-821ABCD05557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2;p29">
              <a:extLst>
                <a:ext uri="{FF2B5EF4-FFF2-40B4-BE49-F238E27FC236}">
                  <a16:creationId xmlns:a16="http://schemas.microsoft.com/office/drawing/2014/main" id="{4C1A105D-1554-4F91-98D3-BEFF4DBAA986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3;p29">
              <a:extLst>
                <a:ext uri="{FF2B5EF4-FFF2-40B4-BE49-F238E27FC236}">
                  <a16:creationId xmlns:a16="http://schemas.microsoft.com/office/drawing/2014/main" id="{607D64C1-965B-4EB4-8979-8E2C082211F5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4;p29">
              <a:extLst>
                <a:ext uri="{FF2B5EF4-FFF2-40B4-BE49-F238E27FC236}">
                  <a16:creationId xmlns:a16="http://schemas.microsoft.com/office/drawing/2014/main" id="{BAB628D0-2672-4BAF-97F4-94C8140ADAE1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5;p29">
              <a:extLst>
                <a:ext uri="{FF2B5EF4-FFF2-40B4-BE49-F238E27FC236}">
                  <a16:creationId xmlns:a16="http://schemas.microsoft.com/office/drawing/2014/main" id="{CE560174-F8F2-4366-8902-54D317FA74EF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6;p29">
              <a:extLst>
                <a:ext uri="{FF2B5EF4-FFF2-40B4-BE49-F238E27FC236}">
                  <a16:creationId xmlns:a16="http://schemas.microsoft.com/office/drawing/2014/main" id="{A3ED23B4-A631-47FF-B801-F7D325CEDECB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7;p29">
              <a:extLst>
                <a:ext uri="{FF2B5EF4-FFF2-40B4-BE49-F238E27FC236}">
                  <a16:creationId xmlns:a16="http://schemas.microsoft.com/office/drawing/2014/main" id="{6AB0323D-3367-473E-BD28-ECE1BB838675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8;p29">
              <a:extLst>
                <a:ext uri="{FF2B5EF4-FFF2-40B4-BE49-F238E27FC236}">
                  <a16:creationId xmlns:a16="http://schemas.microsoft.com/office/drawing/2014/main" id="{BF6BEC44-8DEE-4E72-8030-9A109BB8E114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9;p29">
              <a:extLst>
                <a:ext uri="{FF2B5EF4-FFF2-40B4-BE49-F238E27FC236}">
                  <a16:creationId xmlns:a16="http://schemas.microsoft.com/office/drawing/2014/main" id="{FB118D40-B2BC-4B92-AF6B-876068279778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60;p29">
              <a:extLst>
                <a:ext uri="{FF2B5EF4-FFF2-40B4-BE49-F238E27FC236}">
                  <a16:creationId xmlns:a16="http://schemas.microsoft.com/office/drawing/2014/main" id="{D5F28A73-8775-48B9-BA2A-EBDA827F0A27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61;p29">
              <a:extLst>
                <a:ext uri="{FF2B5EF4-FFF2-40B4-BE49-F238E27FC236}">
                  <a16:creationId xmlns:a16="http://schemas.microsoft.com/office/drawing/2014/main" id="{5B28F99D-21C6-4BAE-A406-1A3EF08DB7F9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62;p29">
              <a:extLst>
                <a:ext uri="{FF2B5EF4-FFF2-40B4-BE49-F238E27FC236}">
                  <a16:creationId xmlns:a16="http://schemas.microsoft.com/office/drawing/2014/main" id="{0EF34858-F842-4028-908E-B35415E805FB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63;p29">
              <a:extLst>
                <a:ext uri="{FF2B5EF4-FFF2-40B4-BE49-F238E27FC236}">
                  <a16:creationId xmlns:a16="http://schemas.microsoft.com/office/drawing/2014/main" id="{EE7205C5-C8C6-4255-A664-B9F33622B28C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64;p29">
              <a:extLst>
                <a:ext uri="{FF2B5EF4-FFF2-40B4-BE49-F238E27FC236}">
                  <a16:creationId xmlns:a16="http://schemas.microsoft.com/office/drawing/2014/main" id="{852DF250-15A5-4359-BCB8-38115C321B5E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65;p29">
              <a:extLst>
                <a:ext uri="{FF2B5EF4-FFF2-40B4-BE49-F238E27FC236}">
                  <a16:creationId xmlns:a16="http://schemas.microsoft.com/office/drawing/2014/main" id="{B97A924A-DD40-4C2C-99D7-8555074175D4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66;p29">
              <a:extLst>
                <a:ext uri="{FF2B5EF4-FFF2-40B4-BE49-F238E27FC236}">
                  <a16:creationId xmlns:a16="http://schemas.microsoft.com/office/drawing/2014/main" id="{2F0CC532-45D8-4071-A2BA-71EF200E8C28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67;p29">
              <a:extLst>
                <a:ext uri="{FF2B5EF4-FFF2-40B4-BE49-F238E27FC236}">
                  <a16:creationId xmlns:a16="http://schemas.microsoft.com/office/drawing/2014/main" id="{650F9723-FB85-4104-8D84-8D537BFF9791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68;p29">
              <a:extLst>
                <a:ext uri="{FF2B5EF4-FFF2-40B4-BE49-F238E27FC236}">
                  <a16:creationId xmlns:a16="http://schemas.microsoft.com/office/drawing/2014/main" id="{97B70F4A-DD52-4F47-83F1-843E3FBA2413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69;p29">
              <a:extLst>
                <a:ext uri="{FF2B5EF4-FFF2-40B4-BE49-F238E27FC236}">
                  <a16:creationId xmlns:a16="http://schemas.microsoft.com/office/drawing/2014/main" id="{0F755887-6F5B-4F1F-ABBC-D19625D3C219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0;p29">
              <a:extLst>
                <a:ext uri="{FF2B5EF4-FFF2-40B4-BE49-F238E27FC236}">
                  <a16:creationId xmlns:a16="http://schemas.microsoft.com/office/drawing/2014/main" id="{89448F0A-8E92-49CF-AFD9-29699A053534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1;p29">
              <a:extLst>
                <a:ext uri="{FF2B5EF4-FFF2-40B4-BE49-F238E27FC236}">
                  <a16:creationId xmlns:a16="http://schemas.microsoft.com/office/drawing/2014/main" id="{8E372B47-CB20-4507-8699-89401A6FCA5C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2;p29">
              <a:extLst>
                <a:ext uri="{FF2B5EF4-FFF2-40B4-BE49-F238E27FC236}">
                  <a16:creationId xmlns:a16="http://schemas.microsoft.com/office/drawing/2014/main" id="{C74D2BE6-DC78-4A16-BC82-8B05F843F1AB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3;p29">
              <a:extLst>
                <a:ext uri="{FF2B5EF4-FFF2-40B4-BE49-F238E27FC236}">
                  <a16:creationId xmlns:a16="http://schemas.microsoft.com/office/drawing/2014/main" id="{CFA40178-07B3-4F1F-98D0-332E57C1DABF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4;p29">
              <a:extLst>
                <a:ext uri="{FF2B5EF4-FFF2-40B4-BE49-F238E27FC236}">
                  <a16:creationId xmlns:a16="http://schemas.microsoft.com/office/drawing/2014/main" id="{EE084A0F-134A-4FB2-BB6A-D2E241F9473F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5;p29">
              <a:extLst>
                <a:ext uri="{FF2B5EF4-FFF2-40B4-BE49-F238E27FC236}">
                  <a16:creationId xmlns:a16="http://schemas.microsoft.com/office/drawing/2014/main" id="{F756F1EA-C98D-469A-A67E-4FA276643CEA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6;p29">
              <a:extLst>
                <a:ext uri="{FF2B5EF4-FFF2-40B4-BE49-F238E27FC236}">
                  <a16:creationId xmlns:a16="http://schemas.microsoft.com/office/drawing/2014/main" id="{9D19365C-8DCA-45EA-8F86-913286377EA5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7;p29">
              <a:extLst>
                <a:ext uri="{FF2B5EF4-FFF2-40B4-BE49-F238E27FC236}">
                  <a16:creationId xmlns:a16="http://schemas.microsoft.com/office/drawing/2014/main" id="{7BC050CF-02EB-4A1F-99CB-812851408C3A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8;p29">
              <a:extLst>
                <a:ext uri="{FF2B5EF4-FFF2-40B4-BE49-F238E27FC236}">
                  <a16:creationId xmlns:a16="http://schemas.microsoft.com/office/drawing/2014/main" id="{1050C033-761C-4ABB-A7DA-761442D3D93C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9;p29">
              <a:extLst>
                <a:ext uri="{FF2B5EF4-FFF2-40B4-BE49-F238E27FC236}">
                  <a16:creationId xmlns:a16="http://schemas.microsoft.com/office/drawing/2014/main" id="{2352047B-82D3-4C83-A038-003A53AD1FCF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0;p29">
              <a:extLst>
                <a:ext uri="{FF2B5EF4-FFF2-40B4-BE49-F238E27FC236}">
                  <a16:creationId xmlns:a16="http://schemas.microsoft.com/office/drawing/2014/main" id="{2462097F-1803-4186-B2FF-AE48E18A5473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1;p29">
              <a:extLst>
                <a:ext uri="{FF2B5EF4-FFF2-40B4-BE49-F238E27FC236}">
                  <a16:creationId xmlns:a16="http://schemas.microsoft.com/office/drawing/2014/main" id="{1DC50FD9-3BB9-416F-9B64-E6ECF871674C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2;p29">
              <a:extLst>
                <a:ext uri="{FF2B5EF4-FFF2-40B4-BE49-F238E27FC236}">
                  <a16:creationId xmlns:a16="http://schemas.microsoft.com/office/drawing/2014/main" id="{B3808737-8B0A-4E1F-8C2F-F89B02F1465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3;p29">
              <a:extLst>
                <a:ext uri="{FF2B5EF4-FFF2-40B4-BE49-F238E27FC236}">
                  <a16:creationId xmlns:a16="http://schemas.microsoft.com/office/drawing/2014/main" id="{376E2945-C038-43F1-B4E4-2CD072F850D2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4;p29">
              <a:extLst>
                <a:ext uri="{FF2B5EF4-FFF2-40B4-BE49-F238E27FC236}">
                  <a16:creationId xmlns:a16="http://schemas.microsoft.com/office/drawing/2014/main" id="{55CABDA6-1674-4178-A3A0-54713F364719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5;p29">
              <a:extLst>
                <a:ext uri="{FF2B5EF4-FFF2-40B4-BE49-F238E27FC236}">
                  <a16:creationId xmlns:a16="http://schemas.microsoft.com/office/drawing/2014/main" id="{DB7240F3-80B0-479C-96DF-4A5E9191305E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6;p29">
              <a:extLst>
                <a:ext uri="{FF2B5EF4-FFF2-40B4-BE49-F238E27FC236}">
                  <a16:creationId xmlns:a16="http://schemas.microsoft.com/office/drawing/2014/main" id="{98453A29-7348-4674-ABBB-E49EF1D4857C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7;p29">
              <a:extLst>
                <a:ext uri="{FF2B5EF4-FFF2-40B4-BE49-F238E27FC236}">
                  <a16:creationId xmlns:a16="http://schemas.microsoft.com/office/drawing/2014/main" id="{7C1ED347-0FD4-4136-8310-59238543EE98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;p29">
              <a:extLst>
                <a:ext uri="{FF2B5EF4-FFF2-40B4-BE49-F238E27FC236}">
                  <a16:creationId xmlns:a16="http://schemas.microsoft.com/office/drawing/2014/main" id="{296AA5E0-22F4-4AE2-B859-7B182CFEE68C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9;p29">
              <a:extLst>
                <a:ext uri="{FF2B5EF4-FFF2-40B4-BE49-F238E27FC236}">
                  <a16:creationId xmlns:a16="http://schemas.microsoft.com/office/drawing/2014/main" id="{587C6394-ED5A-4173-A9D8-7CF9ED6F556E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0;p29">
              <a:extLst>
                <a:ext uri="{FF2B5EF4-FFF2-40B4-BE49-F238E27FC236}">
                  <a16:creationId xmlns:a16="http://schemas.microsoft.com/office/drawing/2014/main" id="{F3904FFC-2F5F-4047-894A-4C3A5950E745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1;p29">
              <a:extLst>
                <a:ext uri="{FF2B5EF4-FFF2-40B4-BE49-F238E27FC236}">
                  <a16:creationId xmlns:a16="http://schemas.microsoft.com/office/drawing/2014/main" id="{E2C39CBF-C263-4F6B-ACCD-DDF9E6B8FA77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2;p29">
              <a:extLst>
                <a:ext uri="{FF2B5EF4-FFF2-40B4-BE49-F238E27FC236}">
                  <a16:creationId xmlns:a16="http://schemas.microsoft.com/office/drawing/2014/main" id="{1575DAC9-175D-4613-AEAC-4EC1C4EB7B00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3;p29">
              <a:extLst>
                <a:ext uri="{FF2B5EF4-FFF2-40B4-BE49-F238E27FC236}">
                  <a16:creationId xmlns:a16="http://schemas.microsoft.com/office/drawing/2014/main" id="{B87B85AE-1206-4BEA-B7D7-F3A174C79036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4;p29">
              <a:extLst>
                <a:ext uri="{FF2B5EF4-FFF2-40B4-BE49-F238E27FC236}">
                  <a16:creationId xmlns:a16="http://schemas.microsoft.com/office/drawing/2014/main" id="{D0DBE34D-7BDD-47E4-8444-3AFA29472DF2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5;p29">
              <a:extLst>
                <a:ext uri="{FF2B5EF4-FFF2-40B4-BE49-F238E27FC236}">
                  <a16:creationId xmlns:a16="http://schemas.microsoft.com/office/drawing/2014/main" id="{1044BD02-E5C3-4647-9029-6D02FEBFB51D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6;p29">
              <a:extLst>
                <a:ext uri="{FF2B5EF4-FFF2-40B4-BE49-F238E27FC236}">
                  <a16:creationId xmlns:a16="http://schemas.microsoft.com/office/drawing/2014/main" id="{7C07B9E5-2FEA-44A0-BA82-C7E619131B56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7;p29">
              <a:extLst>
                <a:ext uri="{FF2B5EF4-FFF2-40B4-BE49-F238E27FC236}">
                  <a16:creationId xmlns:a16="http://schemas.microsoft.com/office/drawing/2014/main" id="{AA0E378E-4486-45D0-A80F-ABBBF921BFDF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8;p29">
              <a:extLst>
                <a:ext uri="{FF2B5EF4-FFF2-40B4-BE49-F238E27FC236}">
                  <a16:creationId xmlns:a16="http://schemas.microsoft.com/office/drawing/2014/main" id="{2C2843CE-6762-44F5-8F74-F78DC91B4293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9;p29">
              <a:extLst>
                <a:ext uri="{FF2B5EF4-FFF2-40B4-BE49-F238E27FC236}">
                  <a16:creationId xmlns:a16="http://schemas.microsoft.com/office/drawing/2014/main" id="{A50831BE-70BC-4A15-B827-3C5FD305DC1F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0;p29">
              <a:extLst>
                <a:ext uri="{FF2B5EF4-FFF2-40B4-BE49-F238E27FC236}">
                  <a16:creationId xmlns:a16="http://schemas.microsoft.com/office/drawing/2014/main" id="{5F98AABD-8D15-4237-A3EA-EA60D28A36AA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1;p29">
              <a:extLst>
                <a:ext uri="{FF2B5EF4-FFF2-40B4-BE49-F238E27FC236}">
                  <a16:creationId xmlns:a16="http://schemas.microsoft.com/office/drawing/2014/main" id="{27208048-9F27-4B47-9E82-0999151F9178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2;p29">
              <a:extLst>
                <a:ext uri="{FF2B5EF4-FFF2-40B4-BE49-F238E27FC236}">
                  <a16:creationId xmlns:a16="http://schemas.microsoft.com/office/drawing/2014/main" id="{312772BC-C3F1-4578-BD16-3BE6D0F8E72A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3;p29">
              <a:extLst>
                <a:ext uri="{FF2B5EF4-FFF2-40B4-BE49-F238E27FC236}">
                  <a16:creationId xmlns:a16="http://schemas.microsoft.com/office/drawing/2014/main" id="{E575E88D-105A-4A44-BC9F-186B5117BD12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4;p29">
              <a:extLst>
                <a:ext uri="{FF2B5EF4-FFF2-40B4-BE49-F238E27FC236}">
                  <a16:creationId xmlns:a16="http://schemas.microsoft.com/office/drawing/2014/main" id="{2E2306EE-B212-4946-872B-41AD8340C658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5;p29">
              <a:extLst>
                <a:ext uri="{FF2B5EF4-FFF2-40B4-BE49-F238E27FC236}">
                  <a16:creationId xmlns:a16="http://schemas.microsoft.com/office/drawing/2014/main" id="{A82F980B-6DE1-4E0D-A79A-6A680BC26574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6;p29">
              <a:extLst>
                <a:ext uri="{FF2B5EF4-FFF2-40B4-BE49-F238E27FC236}">
                  <a16:creationId xmlns:a16="http://schemas.microsoft.com/office/drawing/2014/main" id="{AA9F32A5-7761-4360-B3D3-98DA7F2C274C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7;p29">
              <a:extLst>
                <a:ext uri="{FF2B5EF4-FFF2-40B4-BE49-F238E27FC236}">
                  <a16:creationId xmlns:a16="http://schemas.microsoft.com/office/drawing/2014/main" id="{A937F126-5240-450E-9C19-72A08D417CA5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8;p29">
              <a:extLst>
                <a:ext uri="{FF2B5EF4-FFF2-40B4-BE49-F238E27FC236}">
                  <a16:creationId xmlns:a16="http://schemas.microsoft.com/office/drawing/2014/main" id="{FF42CE20-A924-4C4B-AD83-B976CBCD548D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9;p29">
              <a:extLst>
                <a:ext uri="{FF2B5EF4-FFF2-40B4-BE49-F238E27FC236}">
                  <a16:creationId xmlns:a16="http://schemas.microsoft.com/office/drawing/2014/main" id="{F968C25A-077D-4268-896A-6D7478316087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0;p29">
              <a:extLst>
                <a:ext uri="{FF2B5EF4-FFF2-40B4-BE49-F238E27FC236}">
                  <a16:creationId xmlns:a16="http://schemas.microsoft.com/office/drawing/2014/main" id="{1EB76415-92BE-4CB5-B838-73FCF44ABCA6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1;p29">
              <a:extLst>
                <a:ext uri="{FF2B5EF4-FFF2-40B4-BE49-F238E27FC236}">
                  <a16:creationId xmlns:a16="http://schemas.microsoft.com/office/drawing/2014/main" id="{5F5B2C4B-9F01-42F6-9736-79D62F9FD5E6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2;p29">
              <a:extLst>
                <a:ext uri="{FF2B5EF4-FFF2-40B4-BE49-F238E27FC236}">
                  <a16:creationId xmlns:a16="http://schemas.microsoft.com/office/drawing/2014/main" id="{82B935BB-1BF4-4BEC-89AB-5B8737360E3F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3;p29">
              <a:extLst>
                <a:ext uri="{FF2B5EF4-FFF2-40B4-BE49-F238E27FC236}">
                  <a16:creationId xmlns:a16="http://schemas.microsoft.com/office/drawing/2014/main" id="{345340A0-8D49-4E92-AD76-E73E96635A49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4;p29">
              <a:extLst>
                <a:ext uri="{FF2B5EF4-FFF2-40B4-BE49-F238E27FC236}">
                  <a16:creationId xmlns:a16="http://schemas.microsoft.com/office/drawing/2014/main" id="{76A9F93C-56AC-4D43-B72D-B5F465E05091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;p29">
              <a:extLst>
                <a:ext uri="{FF2B5EF4-FFF2-40B4-BE49-F238E27FC236}">
                  <a16:creationId xmlns:a16="http://schemas.microsoft.com/office/drawing/2014/main" id="{96C47F85-5D71-4C30-8DF0-F20D33E09DE2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;p29">
              <a:extLst>
                <a:ext uri="{FF2B5EF4-FFF2-40B4-BE49-F238E27FC236}">
                  <a16:creationId xmlns:a16="http://schemas.microsoft.com/office/drawing/2014/main" id="{F1FEBDA5-5A62-499A-8B55-E45E507BC785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7;p29">
              <a:extLst>
                <a:ext uri="{FF2B5EF4-FFF2-40B4-BE49-F238E27FC236}">
                  <a16:creationId xmlns:a16="http://schemas.microsoft.com/office/drawing/2014/main" id="{D1DF9B49-836E-40CC-A2DF-926BF3D932D0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8;p29">
              <a:extLst>
                <a:ext uri="{FF2B5EF4-FFF2-40B4-BE49-F238E27FC236}">
                  <a16:creationId xmlns:a16="http://schemas.microsoft.com/office/drawing/2014/main" id="{FEF2AA62-B570-412C-8D36-191138C198A8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9;p29">
              <a:extLst>
                <a:ext uri="{FF2B5EF4-FFF2-40B4-BE49-F238E27FC236}">
                  <a16:creationId xmlns:a16="http://schemas.microsoft.com/office/drawing/2014/main" id="{1233B7E5-52B9-4E68-B0E5-FB165B0581C3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20;p29">
              <a:extLst>
                <a:ext uri="{FF2B5EF4-FFF2-40B4-BE49-F238E27FC236}">
                  <a16:creationId xmlns:a16="http://schemas.microsoft.com/office/drawing/2014/main" id="{16B99163-BDDC-4236-AE85-D2B7061B584D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21;p29">
              <a:extLst>
                <a:ext uri="{FF2B5EF4-FFF2-40B4-BE49-F238E27FC236}">
                  <a16:creationId xmlns:a16="http://schemas.microsoft.com/office/drawing/2014/main" id="{B03C3804-B0F9-47DD-8E28-615C46DD749E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22;p29">
              <a:extLst>
                <a:ext uri="{FF2B5EF4-FFF2-40B4-BE49-F238E27FC236}">
                  <a16:creationId xmlns:a16="http://schemas.microsoft.com/office/drawing/2014/main" id="{93BB5310-24A0-4A96-9790-77B4D8647D5B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23;p29">
              <a:extLst>
                <a:ext uri="{FF2B5EF4-FFF2-40B4-BE49-F238E27FC236}">
                  <a16:creationId xmlns:a16="http://schemas.microsoft.com/office/drawing/2014/main" id="{04463D2F-C492-4379-8F9D-A3169BA1582B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24;p29">
              <a:extLst>
                <a:ext uri="{FF2B5EF4-FFF2-40B4-BE49-F238E27FC236}">
                  <a16:creationId xmlns:a16="http://schemas.microsoft.com/office/drawing/2014/main" id="{B324C8BB-D78F-44C4-B4E9-84AD3E089C97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25;p29">
              <a:extLst>
                <a:ext uri="{FF2B5EF4-FFF2-40B4-BE49-F238E27FC236}">
                  <a16:creationId xmlns:a16="http://schemas.microsoft.com/office/drawing/2014/main" id="{0619FB6F-9A3C-41A8-9B4F-BB3AEBC34DD6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26;p29">
              <a:extLst>
                <a:ext uri="{FF2B5EF4-FFF2-40B4-BE49-F238E27FC236}">
                  <a16:creationId xmlns:a16="http://schemas.microsoft.com/office/drawing/2014/main" id="{4EE53870-91C6-4DC1-836D-B44B82B3476E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27;p29">
              <a:extLst>
                <a:ext uri="{FF2B5EF4-FFF2-40B4-BE49-F238E27FC236}">
                  <a16:creationId xmlns:a16="http://schemas.microsoft.com/office/drawing/2014/main" id="{E3E599BF-0566-4F72-A258-47DB9CB249AE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149;p29">
            <a:extLst>
              <a:ext uri="{FF2B5EF4-FFF2-40B4-BE49-F238E27FC236}">
                <a16:creationId xmlns:a16="http://schemas.microsoft.com/office/drawing/2014/main" id="{F4236322-ACC8-4EB8-A7FB-D4610C021F68}"/>
              </a:ext>
            </a:extLst>
          </p:cNvPr>
          <p:cNvGrpSpPr/>
          <p:nvPr/>
        </p:nvGrpSpPr>
        <p:grpSpPr>
          <a:xfrm>
            <a:off x="1596765" y="2639587"/>
            <a:ext cx="5950469" cy="1534194"/>
            <a:chOff x="3013175" y="4489825"/>
            <a:chExt cx="1829000" cy="982850"/>
          </a:xfrm>
        </p:grpSpPr>
        <p:sp>
          <p:nvSpPr>
            <p:cNvPr id="404" name="Google Shape;150;p29">
              <a:extLst>
                <a:ext uri="{FF2B5EF4-FFF2-40B4-BE49-F238E27FC236}">
                  <a16:creationId xmlns:a16="http://schemas.microsoft.com/office/drawing/2014/main" id="{024DAD68-3ACF-4696-A78F-4ED3A1126531}"/>
                </a:ext>
              </a:extLst>
            </p:cNvPr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51;p29">
              <a:extLst>
                <a:ext uri="{FF2B5EF4-FFF2-40B4-BE49-F238E27FC236}">
                  <a16:creationId xmlns:a16="http://schemas.microsoft.com/office/drawing/2014/main" id="{6D9869F7-2D07-42E9-B52E-4F80447ACE25}"/>
                </a:ext>
              </a:extLst>
            </p:cNvPr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152;p29">
              <a:extLst>
                <a:ext uri="{FF2B5EF4-FFF2-40B4-BE49-F238E27FC236}">
                  <a16:creationId xmlns:a16="http://schemas.microsoft.com/office/drawing/2014/main" id="{EDE95D19-9B19-4963-AAD0-A949AE507891}"/>
                </a:ext>
              </a:extLst>
            </p:cNvPr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53;p29">
              <a:extLst>
                <a:ext uri="{FF2B5EF4-FFF2-40B4-BE49-F238E27FC236}">
                  <a16:creationId xmlns:a16="http://schemas.microsoft.com/office/drawing/2014/main" id="{6437B156-A6BC-471F-B356-42DA2C1F60C2}"/>
                </a:ext>
              </a:extLst>
            </p:cNvPr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54;p29">
              <a:extLst>
                <a:ext uri="{FF2B5EF4-FFF2-40B4-BE49-F238E27FC236}">
                  <a16:creationId xmlns:a16="http://schemas.microsoft.com/office/drawing/2014/main" id="{5155EEE0-F847-429B-9F97-C26384F35F61}"/>
                </a:ext>
              </a:extLst>
            </p:cNvPr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55;p29">
              <a:extLst>
                <a:ext uri="{FF2B5EF4-FFF2-40B4-BE49-F238E27FC236}">
                  <a16:creationId xmlns:a16="http://schemas.microsoft.com/office/drawing/2014/main" id="{2AC1FAC2-F61C-4FD3-B0D1-4EC4F6E92BE5}"/>
                </a:ext>
              </a:extLst>
            </p:cNvPr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56;p29">
              <a:extLst>
                <a:ext uri="{FF2B5EF4-FFF2-40B4-BE49-F238E27FC236}">
                  <a16:creationId xmlns:a16="http://schemas.microsoft.com/office/drawing/2014/main" id="{C3FB24DC-4F4F-4245-8670-F1A083193BD8}"/>
                </a:ext>
              </a:extLst>
            </p:cNvPr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57;p29">
              <a:extLst>
                <a:ext uri="{FF2B5EF4-FFF2-40B4-BE49-F238E27FC236}">
                  <a16:creationId xmlns:a16="http://schemas.microsoft.com/office/drawing/2014/main" id="{97503330-5BFE-4938-B6C4-D9772E7D0AE7}"/>
                </a:ext>
              </a:extLst>
            </p:cNvPr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58;p29">
              <a:extLst>
                <a:ext uri="{FF2B5EF4-FFF2-40B4-BE49-F238E27FC236}">
                  <a16:creationId xmlns:a16="http://schemas.microsoft.com/office/drawing/2014/main" id="{90BBC3DE-3E11-49C3-8ECE-0692140EFE0E}"/>
                </a:ext>
              </a:extLst>
            </p:cNvPr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9;p29">
              <a:extLst>
                <a:ext uri="{FF2B5EF4-FFF2-40B4-BE49-F238E27FC236}">
                  <a16:creationId xmlns:a16="http://schemas.microsoft.com/office/drawing/2014/main" id="{042055D4-5366-4787-BB41-312B9DBDD359}"/>
                </a:ext>
              </a:extLst>
            </p:cNvPr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60;p29">
              <a:extLst>
                <a:ext uri="{FF2B5EF4-FFF2-40B4-BE49-F238E27FC236}">
                  <a16:creationId xmlns:a16="http://schemas.microsoft.com/office/drawing/2014/main" id="{9FE6560D-D1A4-4456-88F0-07CC39A735B3}"/>
                </a:ext>
              </a:extLst>
            </p:cNvPr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61;p29">
              <a:extLst>
                <a:ext uri="{FF2B5EF4-FFF2-40B4-BE49-F238E27FC236}">
                  <a16:creationId xmlns:a16="http://schemas.microsoft.com/office/drawing/2014/main" id="{6179853C-4A57-477A-B1A0-FE2868B73AF3}"/>
                </a:ext>
              </a:extLst>
            </p:cNvPr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2;p29">
              <a:extLst>
                <a:ext uri="{FF2B5EF4-FFF2-40B4-BE49-F238E27FC236}">
                  <a16:creationId xmlns:a16="http://schemas.microsoft.com/office/drawing/2014/main" id="{74B58748-F43C-4CBF-AC91-90DBD17A29C1}"/>
                </a:ext>
              </a:extLst>
            </p:cNvPr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3;p29">
              <a:extLst>
                <a:ext uri="{FF2B5EF4-FFF2-40B4-BE49-F238E27FC236}">
                  <a16:creationId xmlns:a16="http://schemas.microsoft.com/office/drawing/2014/main" id="{B2243303-8B3F-400B-BEC7-761A20554954}"/>
                </a:ext>
              </a:extLst>
            </p:cNvPr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4;p29">
              <a:extLst>
                <a:ext uri="{FF2B5EF4-FFF2-40B4-BE49-F238E27FC236}">
                  <a16:creationId xmlns:a16="http://schemas.microsoft.com/office/drawing/2014/main" id="{4B225D5D-D0AA-4490-A642-26D698A224D2}"/>
                </a:ext>
              </a:extLst>
            </p:cNvPr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5;p29">
              <a:extLst>
                <a:ext uri="{FF2B5EF4-FFF2-40B4-BE49-F238E27FC236}">
                  <a16:creationId xmlns:a16="http://schemas.microsoft.com/office/drawing/2014/main" id="{BB038EF2-846C-4DFF-8BEE-B391AD703415}"/>
                </a:ext>
              </a:extLst>
            </p:cNvPr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6;p29">
              <a:extLst>
                <a:ext uri="{FF2B5EF4-FFF2-40B4-BE49-F238E27FC236}">
                  <a16:creationId xmlns:a16="http://schemas.microsoft.com/office/drawing/2014/main" id="{2690B93D-0773-439B-A8E6-A9A96FB1D83B}"/>
                </a:ext>
              </a:extLst>
            </p:cNvPr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67;p29">
              <a:extLst>
                <a:ext uri="{FF2B5EF4-FFF2-40B4-BE49-F238E27FC236}">
                  <a16:creationId xmlns:a16="http://schemas.microsoft.com/office/drawing/2014/main" id="{70AD692C-7F80-480A-9690-687AB2E3C431}"/>
                </a:ext>
              </a:extLst>
            </p:cNvPr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68;p29">
              <a:extLst>
                <a:ext uri="{FF2B5EF4-FFF2-40B4-BE49-F238E27FC236}">
                  <a16:creationId xmlns:a16="http://schemas.microsoft.com/office/drawing/2014/main" id="{112663CB-F651-44CC-B256-B1B43D88B390}"/>
                </a:ext>
              </a:extLst>
            </p:cNvPr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69;p29">
              <a:extLst>
                <a:ext uri="{FF2B5EF4-FFF2-40B4-BE49-F238E27FC236}">
                  <a16:creationId xmlns:a16="http://schemas.microsoft.com/office/drawing/2014/main" id="{DB2F0874-09F7-4D9B-8963-0DDEDF8DB9E9}"/>
                </a:ext>
              </a:extLst>
            </p:cNvPr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70;p29">
              <a:extLst>
                <a:ext uri="{FF2B5EF4-FFF2-40B4-BE49-F238E27FC236}">
                  <a16:creationId xmlns:a16="http://schemas.microsoft.com/office/drawing/2014/main" id="{8E259F56-F17A-4A4A-823A-125FEB340048}"/>
                </a:ext>
              </a:extLst>
            </p:cNvPr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71;p29">
              <a:extLst>
                <a:ext uri="{FF2B5EF4-FFF2-40B4-BE49-F238E27FC236}">
                  <a16:creationId xmlns:a16="http://schemas.microsoft.com/office/drawing/2014/main" id="{D907DE8E-94AB-4B91-BA57-9FF0243F215E}"/>
                </a:ext>
              </a:extLst>
            </p:cNvPr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72;p29">
              <a:extLst>
                <a:ext uri="{FF2B5EF4-FFF2-40B4-BE49-F238E27FC236}">
                  <a16:creationId xmlns:a16="http://schemas.microsoft.com/office/drawing/2014/main" id="{200FE523-796C-4AF2-918C-14CDB577BD52}"/>
                </a:ext>
              </a:extLst>
            </p:cNvPr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73;p29">
              <a:extLst>
                <a:ext uri="{FF2B5EF4-FFF2-40B4-BE49-F238E27FC236}">
                  <a16:creationId xmlns:a16="http://schemas.microsoft.com/office/drawing/2014/main" id="{54ED1F06-4508-4CF8-B514-A677E22F47A3}"/>
                </a:ext>
              </a:extLst>
            </p:cNvPr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74;p29">
              <a:extLst>
                <a:ext uri="{FF2B5EF4-FFF2-40B4-BE49-F238E27FC236}">
                  <a16:creationId xmlns:a16="http://schemas.microsoft.com/office/drawing/2014/main" id="{F45FD1BD-EDF2-480C-95D1-7D04AFA76774}"/>
                </a:ext>
              </a:extLst>
            </p:cNvPr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75;p29">
              <a:extLst>
                <a:ext uri="{FF2B5EF4-FFF2-40B4-BE49-F238E27FC236}">
                  <a16:creationId xmlns:a16="http://schemas.microsoft.com/office/drawing/2014/main" id="{C30837F0-2AAC-484D-A9E4-16366A8479A4}"/>
                </a:ext>
              </a:extLst>
            </p:cNvPr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76;p29">
              <a:extLst>
                <a:ext uri="{FF2B5EF4-FFF2-40B4-BE49-F238E27FC236}">
                  <a16:creationId xmlns:a16="http://schemas.microsoft.com/office/drawing/2014/main" id="{0AD9C329-359C-421B-AC15-D287960D223C}"/>
                </a:ext>
              </a:extLst>
            </p:cNvPr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77;p29">
              <a:extLst>
                <a:ext uri="{FF2B5EF4-FFF2-40B4-BE49-F238E27FC236}">
                  <a16:creationId xmlns:a16="http://schemas.microsoft.com/office/drawing/2014/main" id="{9AC11AB2-FC4F-429F-877C-8AF63E380664}"/>
                </a:ext>
              </a:extLst>
            </p:cNvPr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78;p29">
              <a:extLst>
                <a:ext uri="{FF2B5EF4-FFF2-40B4-BE49-F238E27FC236}">
                  <a16:creationId xmlns:a16="http://schemas.microsoft.com/office/drawing/2014/main" id="{77E4459C-9FDA-4BC4-A681-BA7FA81FEF8E}"/>
                </a:ext>
              </a:extLst>
            </p:cNvPr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79;p29">
              <a:extLst>
                <a:ext uri="{FF2B5EF4-FFF2-40B4-BE49-F238E27FC236}">
                  <a16:creationId xmlns:a16="http://schemas.microsoft.com/office/drawing/2014/main" id="{7E72A254-F9AA-401D-885D-47F95DEBB365}"/>
                </a:ext>
              </a:extLst>
            </p:cNvPr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80;p29">
              <a:extLst>
                <a:ext uri="{FF2B5EF4-FFF2-40B4-BE49-F238E27FC236}">
                  <a16:creationId xmlns:a16="http://schemas.microsoft.com/office/drawing/2014/main" id="{023A0DBF-D7F2-46BD-9632-EBADE74269DB}"/>
                </a:ext>
              </a:extLst>
            </p:cNvPr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81;p29">
              <a:extLst>
                <a:ext uri="{FF2B5EF4-FFF2-40B4-BE49-F238E27FC236}">
                  <a16:creationId xmlns:a16="http://schemas.microsoft.com/office/drawing/2014/main" id="{A540630A-E738-4D9F-BC83-9C364726A2E3}"/>
                </a:ext>
              </a:extLst>
            </p:cNvPr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82;p29">
              <a:extLst>
                <a:ext uri="{FF2B5EF4-FFF2-40B4-BE49-F238E27FC236}">
                  <a16:creationId xmlns:a16="http://schemas.microsoft.com/office/drawing/2014/main" id="{34EA02EE-6B8F-4FA5-9567-11CF35A46D28}"/>
                </a:ext>
              </a:extLst>
            </p:cNvPr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83;p29">
              <a:extLst>
                <a:ext uri="{FF2B5EF4-FFF2-40B4-BE49-F238E27FC236}">
                  <a16:creationId xmlns:a16="http://schemas.microsoft.com/office/drawing/2014/main" id="{DF5DC402-C768-4A0F-9B01-B704BCBD0A70}"/>
                </a:ext>
              </a:extLst>
            </p:cNvPr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84;p29">
              <a:extLst>
                <a:ext uri="{FF2B5EF4-FFF2-40B4-BE49-F238E27FC236}">
                  <a16:creationId xmlns:a16="http://schemas.microsoft.com/office/drawing/2014/main" id="{13094A16-1BED-4F8B-ACD5-4F5E1D91140F}"/>
                </a:ext>
              </a:extLst>
            </p:cNvPr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85;p29">
              <a:extLst>
                <a:ext uri="{FF2B5EF4-FFF2-40B4-BE49-F238E27FC236}">
                  <a16:creationId xmlns:a16="http://schemas.microsoft.com/office/drawing/2014/main" id="{D586688C-4B58-4682-B3AD-25AC84944F9D}"/>
                </a:ext>
              </a:extLst>
            </p:cNvPr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86;p29">
              <a:extLst>
                <a:ext uri="{FF2B5EF4-FFF2-40B4-BE49-F238E27FC236}">
                  <a16:creationId xmlns:a16="http://schemas.microsoft.com/office/drawing/2014/main" id="{C87F4613-B25D-4B5A-825F-6C328F68F577}"/>
                </a:ext>
              </a:extLst>
            </p:cNvPr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87;p29">
              <a:extLst>
                <a:ext uri="{FF2B5EF4-FFF2-40B4-BE49-F238E27FC236}">
                  <a16:creationId xmlns:a16="http://schemas.microsoft.com/office/drawing/2014/main" id="{3A0E1A2F-F42D-401A-906D-A196BBD9F654}"/>
                </a:ext>
              </a:extLst>
            </p:cNvPr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88;p29">
              <a:extLst>
                <a:ext uri="{FF2B5EF4-FFF2-40B4-BE49-F238E27FC236}">
                  <a16:creationId xmlns:a16="http://schemas.microsoft.com/office/drawing/2014/main" id="{1B62BBFD-BC15-4687-8F1C-C5D7A4A50806}"/>
                </a:ext>
              </a:extLst>
            </p:cNvPr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89;p29">
              <a:extLst>
                <a:ext uri="{FF2B5EF4-FFF2-40B4-BE49-F238E27FC236}">
                  <a16:creationId xmlns:a16="http://schemas.microsoft.com/office/drawing/2014/main" id="{352D45E4-766B-4018-AC59-10527876382B}"/>
                </a:ext>
              </a:extLst>
            </p:cNvPr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90;p29">
              <a:extLst>
                <a:ext uri="{FF2B5EF4-FFF2-40B4-BE49-F238E27FC236}">
                  <a16:creationId xmlns:a16="http://schemas.microsoft.com/office/drawing/2014/main" id="{6FFAFDFC-7D99-4770-8153-A720D2F2E42C}"/>
                </a:ext>
              </a:extLst>
            </p:cNvPr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91;p29">
              <a:extLst>
                <a:ext uri="{FF2B5EF4-FFF2-40B4-BE49-F238E27FC236}">
                  <a16:creationId xmlns:a16="http://schemas.microsoft.com/office/drawing/2014/main" id="{53F77DCD-B3EA-4DDC-88F7-C80DC77248D0}"/>
                </a:ext>
              </a:extLst>
            </p:cNvPr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92;p29">
              <a:extLst>
                <a:ext uri="{FF2B5EF4-FFF2-40B4-BE49-F238E27FC236}">
                  <a16:creationId xmlns:a16="http://schemas.microsoft.com/office/drawing/2014/main" id="{6B16B595-B9D4-49EB-A284-3888ABAE251A}"/>
                </a:ext>
              </a:extLst>
            </p:cNvPr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93;p29">
              <a:extLst>
                <a:ext uri="{FF2B5EF4-FFF2-40B4-BE49-F238E27FC236}">
                  <a16:creationId xmlns:a16="http://schemas.microsoft.com/office/drawing/2014/main" id="{04B38E2D-0F9B-4454-A883-ECD9E83C1CDD}"/>
                </a:ext>
              </a:extLst>
            </p:cNvPr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94;p29">
              <a:extLst>
                <a:ext uri="{FF2B5EF4-FFF2-40B4-BE49-F238E27FC236}">
                  <a16:creationId xmlns:a16="http://schemas.microsoft.com/office/drawing/2014/main" id="{0ACA58B8-962D-4348-8DFE-50EF33303AA9}"/>
                </a:ext>
              </a:extLst>
            </p:cNvPr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95;p29">
              <a:extLst>
                <a:ext uri="{FF2B5EF4-FFF2-40B4-BE49-F238E27FC236}">
                  <a16:creationId xmlns:a16="http://schemas.microsoft.com/office/drawing/2014/main" id="{1A8AE376-2AF9-40B0-956A-2BD767C3FA8C}"/>
                </a:ext>
              </a:extLst>
            </p:cNvPr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96;p29">
              <a:extLst>
                <a:ext uri="{FF2B5EF4-FFF2-40B4-BE49-F238E27FC236}">
                  <a16:creationId xmlns:a16="http://schemas.microsoft.com/office/drawing/2014/main" id="{9801201D-F855-4C29-A973-91FF8F27AF79}"/>
                </a:ext>
              </a:extLst>
            </p:cNvPr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97;p29">
              <a:extLst>
                <a:ext uri="{FF2B5EF4-FFF2-40B4-BE49-F238E27FC236}">
                  <a16:creationId xmlns:a16="http://schemas.microsoft.com/office/drawing/2014/main" id="{BB45336B-97D5-4720-93DF-FA8688C759DD}"/>
                </a:ext>
              </a:extLst>
            </p:cNvPr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98;p29">
              <a:extLst>
                <a:ext uri="{FF2B5EF4-FFF2-40B4-BE49-F238E27FC236}">
                  <a16:creationId xmlns:a16="http://schemas.microsoft.com/office/drawing/2014/main" id="{670FF08A-D51F-448E-834C-C64D2CF7C6B8}"/>
                </a:ext>
              </a:extLst>
            </p:cNvPr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99;p29">
              <a:extLst>
                <a:ext uri="{FF2B5EF4-FFF2-40B4-BE49-F238E27FC236}">
                  <a16:creationId xmlns:a16="http://schemas.microsoft.com/office/drawing/2014/main" id="{6D08E87F-612E-4929-ACDF-6034CBDDC470}"/>
                </a:ext>
              </a:extLst>
            </p:cNvPr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00;p29">
              <a:extLst>
                <a:ext uri="{FF2B5EF4-FFF2-40B4-BE49-F238E27FC236}">
                  <a16:creationId xmlns:a16="http://schemas.microsoft.com/office/drawing/2014/main" id="{C8A70183-E8EF-42DF-A11F-1C0C4F7EA70A}"/>
                </a:ext>
              </a:extLst>
            </p:cNvPr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01;p29">
              <a:extLst>
                <a:ext uri="{FF2B5EF4-FFF2-40B4-BE49-F238E27FC236}">
                  <a16:creationId xmlns:a16="http://schemas.microsoft.com/office/drawing/2014/main" id="{4530B130-C621-468E-842C-C4B40DEEBA40}"/>
                </a:ext>
              </a:extLst>
            </p:cNvPr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02;p29">
              <a:extLst>
                <a:ext uri="{FF2B5EF4-FFF2-40B4-BE49-F238E27FC236}">
                  <a16:creationId xmlns:a16="http://schemas.microsoft.com/office/drawing/2014/main" id="{936F5D8D-2567-435F-9334-CFD91C304022}"/>
                </a:ext>
              </a:extLst>
            </p:cNvPr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03;p29">
              <a:extLst>
                <a:ext uri="{FF2B5EF4-FFF2-40B4-BE49-F238E27FC236}">
                  <a16:creationId xmlns:a16="http://schemas.microsoft.com/office/drawing/2014/main" id="{9E1E8DCE-65AD-4ABC-A9E6-A4CAF81C4CC7}"/>
                </a:ext>
              </a:extLst>
            </p:cNvPr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04;p29">
              <a:extLst>
                <a:ext uri="{FF2B5EF4-FFF2-40B4-BE49-F238E27FC236}">
                  <a16:creationId xmlns:a16="http://schemas.microsoft.com/office/drawing/2014/main" id="{F501E46D-81C3-4950-A142-704203E4D297}"/>
                </a:ext>
              </a:extLst>
            </p:cNvPr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05;p29">
              <a:extLst>
                <a:ext uri="{FF2B5EF4-FFF2-40B4-BE49-F238E27FC236}">
                  <a16:creationId xmlns:a16="http://schemas.microsoft.com/office/drawing/2014/main" id="{D928CE40-7A8B-40A8-A610-CCF7BC4AE8D9}"/>
                </a:ext>
              </a:extLst>
            </p:cNvPr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06;p29">
              <a:extLst>
                <a:ext uri="{FF2B5EF4-FFF2-40B4-BE49-F238E27FC236}">
                  <a16:creationId xmlns:a16="http://schemas.microsoft.com/office/drawing/2014/main" id="{AE9E2B97-945E-4003-A4C8-5A581F509833}"/>
                </a:ext>
              </a:extLst>
            </p:cNvPr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07;p29">
              <a:extLst>
                <a:ext uri="{FF2B5EF4-FFF2-40B4-BE49-F238E27FC236}">
                  <a16:creationId xmlns:a16="http://schemas.microsoft.com/office/drawing/2014/main" id="{DEBCC087-AC80-4A9A-8949-78BA71696D1B}"/>
                </a:ext>
              </a:extLst>
            </p:cNvPr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08;p29">
              <a:extLst>
                <a:ext uri="{FF2B5EF4-FFF2-40B4-BE49-F238E27FC236}">
                  <a16:creationId xmlns:a16="http://schemas.microsoft.com/office/drawing/2014/main" id="{73041D7F-E849-4074-9C8F-0D7AF2B994F2}"/>
                </a:ext>
              </a:extLst>
            </p:cNvPr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09;p29">
              <a:extLst>
                <a:ext uri="{FF2B5EF4-FFF2-40B4-BE49-F238E27FC236}">
                  <a16:creationId xmlns:a16="http://schemas.microsoft.com/office/drawing/2014/main" id="{DE1CA04F-AF93-4DFD-8A61-827C62005BC9}"/>
                </a:ext>
              </a:extLst>
            </p:cNvPr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10;p29">
              <a:extLst>
                <a:ext uri="{FF2B5EF4-FFF2-40B4-BE49-F238E27FC236}">
                  <a16:creationId xmlns:a16="http://schemas.microsoft.com/office/drawing/2014/main" id="{FE7EC683-AA3B-46B5-A935-46BB924BA56C}"/>
                </a:ext>
              </a:extLst>
            </p:cNvPr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11;p29">
              <a:extLst>
                <a:ext uri="{FF2B5EF4-FFF2-40B4-BE49-F238E27FC236}">
                  <a16:creationId xmlns:a16="http://schemas.microsoft.com/office/drawing/2014/main" id="{F8CEEBCB-B14C-4FB6-A478-4A020A1814D7}"/>
                </a:ext>
              </a:extLst>
            </p:cNvPr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12;p29">
              <a:extLst>
                <a:ext uri="{FF2B5EF4-FFF2-40B4-BE49-F238E27FC236}">
                  <a16:creationId xmlns:a16="http://schemas.microsoft.com/office/drawing/2014/main" id="{01B229E1-4469-43CB-8493-2DBD7D6BC80F}"/>
                </a:ext>
              </a:extLst>
            </p:cNvPr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13;p29">
              <a:extLst>
                <a:ext uri="{FF2B5EF4-FFF2-40B4-BE49-F238E27FC236}">
                  <a16:creationId xmlns:a16="http://schemas.microsoft.com/office/drawing/2014/main" id="{E0D7AA3D-7FA9-4658-917A-F93CE9436377}"/>
                </a:ext>
              </a:extLst>
            </p:cNvPr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14;p29">
              <a:extLst>
                <a:ext uri="{FF2B5EF4-FFF2-40B4-BE49-F238E27FC236}">
                  <a16:creationId xmlns:a16="http://schemas.microsoft.com/office/drawing/2014/main" id="{D7826442-16E8-4278-A426-9EB97094B4BD}"/>
                </a:ext>
              </a:extLst>
            </p:cNvPr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15;p29">
              <a:extLst>
                <a:ext uri="{FF2B5EF4-FFF2-40B4-BE49-F238E27FC236}">
                  <a16:creationId xmlns:a16="http://schemas.microsoft.com/office/drawing/2014/main" id="{07FE4F9E-A432-41CE-B149-7C057C505E42}"/>
                </a:ext>
              </a:extLst>
            </p:cNvPr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16;p29">
              <a:extLst>
                <a:ext uri="{FF2B5EF4-FFF2-40B4-BE49-F238E27FC236}">
                  <a16:creationId xmlns:a16="http://schemas.microsoft.com/office/drawing/2014/main" id="{CF298053-ED68-4D98-8A2A-3F2EE638EA6D}"/>
                </a:ext>
              </a:extLst>
            </p:cNvPr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17;p29">
              <a:extLst>
                <a:ext uri="{FF2B5EF4-FFF2-40B4-BE49-F238E27FC236}">
                  <a16:creationId xmlns:a16="http://schemas.microsoft.com/office/drawing/2014/main" id="{C75E8846-D4AE-4EA8-B102-2FA705592C5F}"/>
                </a:ext>
              </a:extLst>
            </p:cNvPr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18;p29">
              <a:extLst>
                <a:ext uri="{FF2B5EF4-FFF2-40B4-BE49-F238E27FC236}">
                  <a16:creationId xmlns:a16="http://schemas.microsoft.com/office/drawing/2014/main" id="{6D930B12-F6EE-490E-B09C-8C81C10A986F}"/>
                </a:ext>
              </a:extLst>
            </p:cNvPr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19;p29">
              <a:extLst>
                <a:ext uri="{FF2B5EF4-FFF2-40B4-BE49-F238E27FC236}">
                  <a16:creationId xmlns:a16="http://schemas.microsoft.com/office/drawing/2014/main" id="{FA45E1FA-C5F8-47B0-A2D5-C63FB32A3F69}"/>
                </a:ext>
              </a:extLst>
            </p:cNvPr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20;p29">
              <a:extLst>
                <a:ext uri="{FF2B5EF4-FFF2-40B4-BE49-F238E27FC236}">
                  <a16:creationId xmlns:a16="http://schemas.microsoft.com/office/drawing/2014/main" id="{32773AA6-FFED-474B-BBB9-7079A03F09D2}"/>
                </a:ext>
              </a:extLst>
            </p:cNvPr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21;p29">
              <a:extLst>
                <a:ext uri="{FF2B5EF4-FFF2-40B4-BE49-F238E27FC236}">
                  <a16:creationId xmlns:a16="http://schemas.microsoft.com/office/drawing/2014/main" id="{4C204BB0-AA28-4A80-99FB-52F54F185BE5}"/>
                </a:ext>
              </a:extLst>
            </p:cNvPr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22;p29">
              <a:extLst>
                <a:ext uri="{FF2B5EF4-FFF2-40B4-BE49-F238E27FC236}">
                  <a16:creationId xmlns:a16="http://schemas.microsoft.com/office/drawing/2014/main" id="{B23A5242-4A7F-415E-8086-456ADE33C650}"/>
                </a:ext>
              </a:extLst>
            </p:cNvPr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23;p29">
              <a:extLst>
                <a:ext uri="{FF2B5EF4-FFF2-40B4-BE49-F238E27FC236}">
                  <a16:creationId xmlns:a16="http://schemas.microsoft.com/office/drawing/2014/main" id="{58BBABDB-B601-4D5A-8515-69BB9E9A77C7}"/>
                </a:ext>
              </a:extLst>
            </p:cNvPr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24;p29">
              <a:extLst>
                <a:ext uri="{FF2B5EF4-FFF2-40B4-BE49-F238E27FC236}">
                  <a16:creationId xmlns:a16="http://schemas.microsoft.com/office/drawing/2014/main" id="{2FEF885D-14AE-4D95-86A4-200673724B9D}"/>
                </a:ext>
              </a:extLst>
            </p:cNvPr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25;p29">
              <a:extLst>
                <a:ext uri="{FF2B5EF4-FFF2-40B4-BE49-F238E27FC236}">
                  <a16:creationId xmlns:a16="http://schemas.microsoft.com/office/drawing/2014/main" id="{5FE0C26D-EF97-4440-8D4C-7CA433B0D18C}"/>
                </a:ext>
              </a:extLst>
            </p:cNvPr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26;p29">
              <a:extLst>
                <a:ext uri="{FF2B5EF4-FFF2-40B4-BE49-F238E27FC236}">
                  <a16:creationId xmlns:a16="http://schemas.microsoft.com/office/drawing/2014/main" id="{BDED52E3-1B74-43A9-A4B6-BC758FA2B25C}"/>
                </a:ext>
              </a:extLst>
            </p:cNvPr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27;p29">
              <a:extLst>
                <a:ext uri="{FF2B5EF4-FFF2-40B4-BE49-F238E27FC236}">
                  <a16:creationId xmlns:a16="http://schemas.microsoft.com/office/drawing/2014/main" id="{214654AD-76D9-4228-B4EB-512358A9003B}"/>
                </a:ext>
              </a:extLst>
            </p:cNvPr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28;p29">
              <a:extLst>
                <a:ext uri="{FF2B5EF4-FFF2-40B4-BE49-F238E27FC236}">
                  <a16:creationId xmlns:a16="http://schemas.microsoft.com/office/drawing/2014/main" id="{BD92EF92-7050-44E0-94C5-64542378B2C7}"/>
                </a:ext>
              </a:extLst>
            </p:cNvPr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29;p29">
              <a:extLst>
                <a:ext uri="{FF2B5EF4-FFF2-40B4-BE49-F238E27FC236}">
                  <a16:creationId xmlns:a16="http://schemas.microsoft.com/office/drawing/2014/main" id="{87983514-0EAF-4568-91E7-78BB3A3AD210}"/>
                </a:ext>
              </a:extLst>
            </p:cNvPr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0;p29">
              <a:extLst>
                <a:ext uri="{FF2B5EF4-FFF2-40B4-BE49-F238E27FC236}">
                  <a16:creationId xmlns:a16="http://schemas.microsoft.com/office/drawing/2014/main" id="{1E02248D-B46A-4448-BDF0-339163479275}"/>
                </a:ext>
              </a:extLst>
            </p:cNvPr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1;p29">
              <a:extLst>
                <a:ext uri="{FF2B5EF4-FFF2-40B4-BE49-F238E27FC236}">
                  <a16:creationId xmlns:a16="http://schemas.microsoft.com/office/drawing/2014/main" id="{56BBC5D9-D1E9-4CCC-B8F4-FDBBA2E2BE8F}"/>
                </a:ext>
              </a:extLst>
            </p:cNvPr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2;p29">
              <a:extLst>
                <a:ext uri="{FF2B5EF4-FFF2-40B4-BE49-F238E27FC236}">
                  <a16:creationId xmlns:a16="http://schemas.microsoft.com/office/drawing/2014/main" id="{8F7ED1D9-5906-40C4-BD28-80F861525AB1}"/>
                </a:ext>
              </a:extLst>
            </p:cNvPr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3;p29">
              <a:extLst>
                <a:ext uri="{FF2B5EF4-FFF2-40B4-BE49-F238E27FC236}">
                  <a16:creationId xmlns:a16="http://schemas.microsoft.com/office/drawing/2014/main" id="{414BA28B-7191-4DF3-AFE0-59314B40DE08}"/>
                </a:ext>
              </a:extLst>
            </p:cNvPr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4;p29">
              <a:extLst>
                <a:ext uri="{FF2B5EF4-FFF2-40B4-BE49-F238E27FC236}">
                  <a16:creationId xmlns:a16="http://schemas.microsoft.com/office/drawing/2014/main" id="{E522F015-EA05-43B4-A565-5036DACEE180}"/>
                </a:ext>
              </a:extLst>
            </p:cNvPr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35;p29">
              <a:extLst>
                <a:ext uri="{FF2B5EF4-FFF2-40B4-BE49-F238E27FC236}">
                  <a16:creationId xmlns:a16="http://schemas.microsoft.com/office/drawing/2014/main" id="{D9E912D6-15F4-4C61-BB4F-089481D779EB}"/>
                </a:ext>
              </a:extLst>
            </p:cNvPr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36;p29">
              <a:extLst>
                <a:ext uri="{FF2B5EF4-FFF2-40B4-BE49-F238E27FC236}">
                  <a16:creationId xmlns:a16="http://schemas.microsoft.com/office/drawing/2014/main" id="{2D585DE4-A71A-494E-816E-93D98D707654}"/>
                </a:ext>
              </a:extLst>
            </p:cNvPr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37;p29">
              <a:extLst>
                <a:ext uri="{FF2B5EF4-FFF2-40B4-BE49-F238E27FC236}">
                  <a16:creationId xmlns:a16="http://schemas.microsoft.com/office/drawing/2014/main" id="{B343A58E-F0EB-4378-B848-250AEA04B2CD}"/>
                </a:ext>
              </a:extLst>
            </p:cNvPr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38;p29">
              <a:extLst>
                <a:ext uri="{FF2B5EF4-FFF2-40B4-BE49-F238E27FC236}">
                  <a16:creationId xmlns:a16="http://schemas.microsoft.com/office/drawing/2014/main" id="{A02749C8-C7A4-4E45-91B1-821A9BE0D8D2}"/>
                </a:ext>
              </a:extLst>
            </p:cNvPr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39;p29">
              <a:extLst>
                <a:ext uri="{FF2B5EF4-FFF2-40B4-BE49-F238E27FC236}">
                  <a16:creationId xmlns:a16="http://schemas.microsoft.com/office/drawing/2014/main" id="{4AB1AC28-8FFD-4C37-A4F6-9D1566784913}"/>
                </a:ext>
              </a:extLst>
            </p:cNvPr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40;p29">
              <a:extLst>
                <a:ext uri="{FF2B5EF4-FFF2-40B4-BE49-F238E27FC236}">
                  <a16:creationId xmlns:a16="http://schemas.microsoft.com/office/drawing/2014/main" id="{8C236116-A259-4728-958F-ABB9FB64A102}"/>
                </a:ext>
              </a:extLst>
            </p:cNvPr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41;p29">
              <a:extLst>
                <a:ext uri="{FF2B5EF4-FFF2-40B4-BE49-F238E27FC236}">
                  <a16:creationId xmlns:a16="http://schemas.microsoft.com/office/drawing/2014/main" id="{EDA9F6B2-51DB-49C3-80F0-5DA7E0E06438}"/>
                </a:ext>
              </a:extLst>
            </p:cNvPr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42;p29">
              <a:extLst>
                <a:ext uri="{FF2B5EF4-FFF2-40B4-BE49-F238E27FC236}">
                  <a16:creationId xmlns:a16="http://schemas.microsoft.com/office/drawing/2014/main" id="{D77DCA15-7850-4567-9D4C-A3BE2C73F95F}"/>
                </a:ext>
              </a:extLst>
            </p:cNvPr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43;p29">
              <a:extLst>
                <a:ext uri="{FF2B5EF4-FFF2-40B4-BE49-F238E27FC236}">
                  <a16:creationId xmlns:a16="http://schemas.microsoft.com/office/drawing/2014/main" id="{D2F7ABE9-2493-4784-8780-EAFFFEB79BF5}"/>
                </a:ext>
              </a:extLst>
            </p:cNvPr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44;p29">
              <a:extLst>
                <a:ext uri="{FF2B5EF4-FFF2-40B4-BE49-F238E27FC236}">
                  <a16:creationId xmlns:a16="http://schemas.microsoft.com/office/drawing/2014/main" id="{BCC66DA7-27FF-4257-BAB8-4ADAC3AA7A7F}"/>
                </a:ext>
              </a:extLst>
            </p:cNvPr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45;p29">
              <a:extLst>
                <a:ext uri="{FF2B5EF4-FFF2-40B4-BE49-F238E27FC236}">
                  <a16:creationId xmlns:a16="http://schemas.microsoft.com/office/drawing/2014/main" id="{52864695-AAF5-4EAB-8572-38EB8A0AB1AA}"/>
                </a:ext>
              </a:extLst>
            </p:cNvPr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6;p29">
              <a:extLst>
                <a:ext uri="{FF2B5EF4-FFF2-40B4-BE49-F238E27FC236}">
                  <a16:creationId xmlns:a16="http://schemas.microsoft.com/office/drawing/2014/main" id="{5C023099-DED8-48C1-868E-4EDB2BDCF4EA}"/>
                </a:ext>
              </a:extLst>
            </p:cNvPr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7;p29">
              <a:extLst>
                <a:ext uri="{FF2B5EF4-FFF2-40B4-BE49-F238E27FC236}">
                  <a16:creationId xmlns:a16="http://schemas.microsoft.com/office/drawing/2014/main" id="{1F11F4FB-8293-4FAE-A078-E94F83ED6290}"/>
                </a:ext>
              </a:extLst>
            </p:cNvPr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48;p29">
              <a:extLst>
                <a:ext uri="{FF2B5EF4-FFF2-40B4-BE49-F238E27FC236}">
                  <a16:creationId xmlns:a16="http://schemas.microsoft.com/office/drawing/2014/main" id="{948ECBC4-8F78-4DC4-BB33-35B3FAC96E37}"/>
                </a:ext>
              </a:extLst>
            </p:cNvPr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49;p29">
              <a:extLst>
                <a:ext uri="{FF2B5EF4-FFF2-40B4-BE49-F238E27FC236}">
                  <a16:creationId xmlns:a16="http://schemas.microsoft.com/office/drawing/2014/main" id="{82E07D79-D78A-4B54-A15B-4E4D934880FD}"/>
                </a:ext>
              </a:extLst>
            </p:cNvPr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50;p29">
              <a:extLst>
                <a:ext uri="{FF2B5EF4-FFF2-40B4-BE49-F238E27FC236}">
                  <a16:creationId xmlns:a16="http://schemas.microsoft.com/office/drawing/2014/main" id="{8A4C2E7D-C25D-4747-9907-F252360DF391}"/>
                </a:ext>
              </a:extLst>
            </p:cNvPr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51;p29">
              <a:extLst>
                <a:ext uri="{FF2B5EF4-FFF2-40B4-BE49-F238E27FC236}">
                  <a16:creationId xmlns:a16="http://schemas.microsoft.com/office/drawing/2014/main" id="{7F9D40E1-46B2-4A2E-9A60-95B6A70DE8F2}"/>
                </a:ext>
              </a:extLst>
            </p:cNvPr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52;p29">
              <a:extLst>
                <a:ext uri="{FF2B5EF4-FFF2-40B4-BE49-F238E27FC236}">
                  <a16:creationId xmlns:a16="http://schemas.microsoft.com/office/drawing/2014/main" id="{567D19DA-C4F8-4EC0-8149-24D14A725F5A}"/>
                </a:ext>
              </a:extLst>
            </p:cNvPr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53;p29">
              <a:extLst>
                <a:ext uri="{FF2B5EF4-FFF2-40B4-BE49-F238E27FC236}">
                  <a16:creationId xmlns:a16="http://schemas.microsoft.com/office/drawing/2014/main" id="{6ABFF896-3E72-4242-A8EB-B8A26018DEDA}"/>
                </a:ext>
              </a:extLst>
            </p:cNvPr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54;p29">
              <a:extLst>
                <a:ext uri="{FF2B5EF4-FFF2-40B4-BE49-F238E27FC236}">
                  <a16:creationId xmlns:a16="http://schemas.microsoft.com/office/drawing/2014/main" id="{91F0122B-90EF-4959-B52E-DAEC26FF0B82}"/>
                </a:ext>
              </a:extLst>
            </p:cNvPr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55;p29">
              <a:extLst>
                <a:ext uri="{FF2B5EF4-FFF2-40B4-BE49-F238E27FC236}">
                  <a16:creationId xmlns:a16="http://schemas.microsoft.com/office/drawing/2014/main" id="{EED4A930-865A-4CA8-8834-3234EBF83261}"/>
                </a:ext>
              </a:extLst>
            </p:cNvPr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56;p29">
              <a:extLst>
                <a:ext uri="{FF2B5EF4-FFF2-40B4-BE49-F238E27FC236}">
                  <a16:creationId xmlns:a16="http://schemas.microsoft.com/office/drawing/2014/main" id="{07755831-2A94-4B1B-9BD0-7B99A0CDD2BB}"/>
                </a:ext>
              </a:extLst>
            </p:cNvPr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57;p29">
              <a:extLst>
                <a:ext uri="{FF2B5EF4-FFF2-40B4-BE49-F238E27FC236}">
                  <a16:creationId xmlns:a16="http://schemas.microsoft.com/office/drawing/2014/main" id="{D60BC7B9-EEC5-4A71-87C0-ED5EAD4D9A1A}"/>
                </a:ext>
              </a:extLst>
            </p:cNvPr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58;p29">
              <a:extLst>
                <a:ext uri="{FF2B5EF4-FFF2-40B4-BE49-F238E27FC236}">
                  <a16:creationId xmlns:a16="http://schemas.microsoft.com/office/drawing/2014/main" id="{9D6578F9-9BE6-41FB-AB5D-163714B5EDD0}"/>
                </a:ext>
              </a:extLst>
            </p:cNvPr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59;p29">
              <a:extLst>
                <a:ext uri="{FF2B5EF4-FFF2-40B4-BE49-F238E27FC236}">
                  <a16:creationId xmlns:a16="http://schemas.microsoft.com/office/drawing/2014/main" id="{F8413301-BFA3-4DB9-B956-EBB731EC7151}"/>
                </a:ext>
              </a:extLst>
            </p:cNvPr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60;p29">
              <a:extLst>
                <a:ext uri="{FF2B5EF4-FFF2-40B4-BE49-F238E27FC236}">
                  <a16:creationId xmlns:a16="http://schemas.microsoft.com/office/drawing/2014/main" id="{7C59D144-E58B-4D57-B07F-82464893AAC7}"/>
                </a:ext>
              </a:extLst>
            </p:cNvPr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61;p29">
              <a:extLst>
                <a:ext uri="{FF2B5EF4-FFF2-40B4-BE49-F238E27FC236}">
                  <a16:creationId xmlns:a16="http://schemas.microsoft.com/office/drawing/2014/main" id="{970FC5B4-9485-4448-9428-BEC11A121B5D}"/>
                </a:ext>
              </a:extLst>
            </p:cNvPr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62;p29">
              <a:extLst>
                <a:ext uri="{FF2B5EF4-FFF2-40B4-BE49-F238E27FC236}">
                  <a16:creationId xmlns:a16="http://schemas.microsoft.com/office/drawing/2014/main" id="{124813F6-3293-4793-BBB8-190965451E58}"/>
                </a:ext>
              </a:extLst>
            </p:cNvPr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63;p29">
              <a:extLst>
                <a:ext uri="{FF2B5EF4-FFF2-40B4-BE49-F238E27FC236}">
                  <a16:creationId xmlns:a16="http://schemas.microsoft.com/office/drawing/2014/main" id="{2F071FD3-971A-4B81-AA2B-C4AA54AFECE4}"/>
                </a:ext>
              </a:extLst>
            </p:cNvPr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64;p29">
              <a:extLst>
                <a:ext uri="{FF2B5EF4-FFF2-40B4-BE49-F238E27FC236}">
                  <a16:creationId xmlns:a16="http://schemas.microsoft.com/office/drawing/2014/main" id="{F6B77993-E4F9-49B5-9261-343729521863}"/>
                </a:ext>
              </a:extLst>
            </p:cNvPr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65;p29">
              <a:extLst>
                <a:ext uri="{FF2B5EF4-FFF2-40B4-BE49-F238E27FC236}">
                  <a16:creationId xmlns:a16="http://schemas.microsoft.com/office/drawing/2014/main" id="{B7189F78-6BBA-4F2F-ADF7-0A433981E022}"/>
                </a:ext>
              </a:extLst>
            </p:cNvPr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66;p29">
              <a:extLst>
                <a:ext uri="{FF2B5EF4-FFF2-40B4-BE49-F238E27FC236}">
                  <a16:creationId xmlns:a16="http://schemas.microsoft.com/office/drawing/2014/main" id="{74808740-65C7-4A2C-B74D-FD00989FF81A}"/>
                </a:ext>
              </a:extLst>
            </p:cNvPr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67;p29">
              <a:extLst>
                <a:ext uri="{FF2B5EF4-FFF2-40B4-BE49-F238E27FC236}">
                  <a16:creationId xmlns:a16="http://schemas.microsoft.com/office/drawing/2014/main" id="{0357A486-84FB-43CA-B03C-80C7E5D26BE5}"/>
                </a:ext>
              </a:extLst>
            </p:cNvPr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68;p29">
              <a:extLst>
                <a:ext uri="{FF2B5EF4-FFF2-40B4-BE49-F238E27FC236}">
                  <a16:creationId xmlns:a16="http://schemas.microsoft.com/office/drawing/2014/main" id="{B20FA55B-0121-471F-9819-ADF9AA7BA4E9}"/>
                </a:ext>
              </a:extLst>
            </p:cNvPr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69;p29">
              <a:extLst>
                <a:ext uri="{FF2B5EF4-FFF2-40B4-BE49-F238E27FC236}">
                  <a16:creationId xmlns:a16="http://schemas.microsoft.com/office/drawing/2014/main" id="{CF3C198A-1D42-40F1-914B-14E31FF2DAB8}"/>
                </a:ext>
              </a:extLst>
            </p:cNvPr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70;p29">
              <a:extLst>
                <a:ext uri="{FF2B5EF4-FFF2-40B4-BE49-F238E27FC236}">
                  <a16:creationId xmlns:a16="http://schemas.microsoft.com/office/drawing/2014/main" id="{787D433A-73DA-4754-BCDC-BBDD40B25B65}"/>
                </a:ext>
              </a:extLst>
            </p:cNvPr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71;p29">
              <a:extLst>
                <a:ext uri="{FF2B5EF4-FFF2-40B4-BE49-F238E27FC236}">
                  <a16:creationId xmlns:a16="http://schemas.microsoft.com/office/drawing/2014/main" id="{CE82852D-F2DA-42D0-9A07-F961FDBBAAD1}"/>
                </a:ext>
              </a:extLst>
            </p:cNvPr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72;p29">
              <a:extLst>
                <a:ext uri="{FF2B5EF4-FFF2-40B4-BE49-F238E27FC236}">
                  <a16:creationId xmlns:a16="http://schemas.microsoft.com/office/drawing/2014/main" id="{9B86F60A-6F96-4B53-8344-3F4FA79F5462}"/>
                </a:ext>
              </a:extLst>
            </p:cNvPr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73;p29">
              <a:extLst>
                <a:ext uri="{FF2B5EF4-FFF2-40B4-BE49-F238E27FC236}">
                  <a16:creationId xmlns:a16="http://schemas.microsoft.com/office/drawing/2014/main" id="{2B04CBF4-56C6-46DA-8B27-2671D9E169DF}"/>
                </a:ext>
              </a:extLst>
            </p:cNvPr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74;p29">
              <a:extLst>
                <a:ext uri="{FF2B5EF4-FFF2-40B4-BE49-F238E27FC236}">
                  <a16:creationId xmlns:a16="http://schemas.microsoft.com/office/drawing/2014/main" id="{15A55972-9133-4981-A16F-C713FEACE3FF}"/>
                </a:ext>
              </a:extLst>
            </p:cNvPr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75;p29">
              <a:extLst>
                <a:ext uri="{FF2B5EF4-FFF2-40B4-BE49-F238E27FC236}">
                  <a16:creationId xmlns:a16="http://schemas.microsoft.com/office/drawing/2014/main" id="{401BC0D2-DFEB-4EA8-BA20-CCFB8FDF444F}"/>
                </a:ext>
              </a:extLst>
            </p:cNvPr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76;p29">
              <a:extLst>
                <a:ext uri="{FF2B5EF4-FFF2-40B4-BE49-F238E27FC236}">
                  <a16:creationId xmlns:a16="http://schemas.microsoft.com/office/drawing/2014/main" id="{CF4D5FA2-C97F-4775-A820-F959D1A55B93}"/>
                </a:ext>
              </a:extLst>
            </p:cNvPr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77;p29">
              <a:extLst>
                <a:ext uri="{FF2B5EF4-FFF2-40B4-BE49-F238E27FC236}">
                  <a16:creationId xmlns:a16="http://schemas.microsoft.com/office/drawing/2014/main" id="{79B2C3AA-8547-4E63-9141-7EE2186E5BD2}"/>
                </a:ext>
              </a:extLst>
            </p:cNvPr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78;p29">
              <a:extLst>
                <a:ext uri="{FF2B5EF4-FFF2-40B4-BE49-F238E27FC236}">
                  <a16:creationId xmlns:a16="http://schemas.microsoft.com/office/drawing/2014/main" id="{95927CD1-83F9-4B58-B81C-CEC16FD82142}"/>
                </a:ext>
              </a:extLst>
            </p:cNvPr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79;p29">
              <a:extLst>
                <a:ext uri="{FF2B5EF4-FFF2-40B4-BE49-F238E27FC236}">
                  <a16:creationId xmlns:a16="http://schemas.microsoft.com/office/drawing/2014/main" id="{14CBEAE9-72E6-4A85-8E3D-85722CC5EEB1}"/>
                </a:ext>
              </a:extLst>
            </p:cNvPr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80;p29">
              <a:extLst>
                <a:ext uri="{FF2B5EF4-FFF2-40B4-BE49-F238E27FC236}">
                  <a16:creationId xmlns:a16="http://schemas.microsoft.com/office/drawing/2014/main" id="{DA1E27F3-4AEA-472A-A3C5-80C804ADAFC8}"/>
                </a:ext>
              </a:extLst>
            </p:cNvPr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81;p29">
              <a:extLst>
                <a:ext uri="{FF2B5EF4-FFF2-40B4-BE49-F238E27FC236}">
                  <a16:creationId xmlns:a16="http://schemas.microsoft.com/office/drawing/2014/main" id="{9EE1A03F-B8FC-4994-9CDB-CEB48B5A61EF}"/>
                </a:ext>
              </a:extLst>
            </p:cNvPr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82;p29">
              <a:extLst>
                <a:ext uri="{FF2B5EF4-FFF2-40B4-BE49-F238E27FC236}">
                  <a16:creationId xmlns:a16="http://schemas.microsoft.com/office/drawing/2014/main" id="{D8792201-3EC6-40CA-9A52-79DDBD0BC85B}"/>
                </a:ext>
              </a:extLst>
            </p:cNvPr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83;p29">
              <a:extLst>
                <a:ext uri="{FF2B5EF4-FFF2-40B4-BE49-F238E27FC236}">
                  <a16:creationId xmlns:a16="http://schemas.microsoft.com/office/drawing/2014/main" id="{3BC6F9E0-B5F6-4C44-AAB9-0AA91F9D7DF5}"/>
                </a:ext>
              </a:extLst>
            </p:cNvPr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84;p29">
              <a:extLst>
                <a:ext uri="{FF2B5EF4-FFF2-40B4-BE49-F238E27FC236}">
                  <a16:creationId xmlns:a16="http://schemas.microsoft.com/office/drawing/2014/main" id="{A0870C6B-9441-47F2-B228-C9F0A4A83012}"/>
                </a:ext>
              </a:extLst>
            </p:cNvPr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85;p29">
              <a:extLst>
                <a:ext uri="{FF2B5EF4-FFF2-40B4-BE49-F238E27FC236}">
                  <a16:creationId xmlns:a16="http://schemas.microsoft.com/office/drawing/2014/main" id="{05399E53-1E38-4EE6-979A-406463BC2C79}"/>
                </a:ext>
              </a:extLst>
            </p:cNvPr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86;p29">
              <a:extLst>
                <a:ext uri="{FF2B5EF4-FFF2-40B4-BE49-F238E27FC236}">
                  <a16:creationId xmlns:a16="http://schemas.microsoft.com/office/drawing/2014/main" id="{0561D14B-FC1A-441A-B524-2BA7F640A837}"/>
                </a:ext>
              </a:extLst>
            </p:cNvPr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87;p29">
              <a:extLst>
                <a:ext uri="{FF2B5EF4-FFF2-40B4-BE49-F238E27FC236}">
                  <a16:creationId xmlns:a16="http://schemas.microsoft.com/office/drawing/2014/main" id="{7A85DFFD-A18C-49C6-AFB6-449C906DB1A9}"/>
                </a:ext>
              </a:extLst>
            </p:cNvPr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88;p29">
              <a:extLst>
                <a:ext uri="{FF2B5EF4-FFF2-40B4-BE49-F238E27FC236}">
                  <a16:creationId xmlns:a16="http://schemas.microsoft.com/office/drawing/2014/main" id="{54E3B730-FC8B-4645-93AA-A4433746AC7F}"/>
                </a:ext>
              </a:extLst>
            </p:cNvPr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89;p29">
              <a:extLst>
                <a:ext uri="{FF2B5EF4-FFF2-40B4-BE49-F238E27FC236}">
                  <a16:creationId xmlns:a16="http://schemas.microsoft.com/office/drawing/2014/main" id="{75555295-FE58-4F71-AD6B-F6B85FC3A3F2}"/>
                </a:ext>
              </a:extLst>
            </p:cNvPr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90;p29">
              <a:extLst>
                <a:ext uri="{FF2B5EF4-FFF2-40B4-BE49-F238E27FC236}">
                  <a16:creationId xmlns:a16="http://schemas.microsoft.com/office/drawing/2014/main" id="{C40E0779-222F-4CE7-8087-5BE941DAD409}"/>
                </a:ext>
              </a:extLst>
            </p:cNvPr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91;p29">
              <a:extLst>
                <a:ext uri="{FF2B5EF4-FFF2-40B4-BE49-F238E27FC236}">
                  <a16:creationId xmlns:a16="http://schemas.microsoft.com/office/drawing/2014/main" id="{3DCEE5C4-0294-4DEF-BC37-17705CCA7C38}"/>
                </a:ext>
              </a:extLst>
            </p:cNvPr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92;p29">
              <a:extLst>
                <a:ext uri="{FF2B5EF4-FFF2-40B4-BE49-F238E27FC236}">
                  <a16:creationId xmlns:a16="http://schemas.microsoft.com/office/drawing/2014/main" id="{5F5AE4FF-D539-4E06-BBC9-CF38B700641E}"/>
                </a:ext>
              </a:extLst>
            </p:cNvPr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93;p29">
              <a:extLst>
                <a:ext uri="{FF2B5EF4-FFF2-40B4-BE49-F238E27FC236}">
                  <a16:creationId xmlns:a16="http://schemas.microsoft.com/office/drawing/2014/main" id="{4C228B39-FF7B-49C8-B133-BEA652E968BD}"/>
                </a:ext>
              </a:extLst>
            </p:cNvPr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94;p29">
              <a:extLst>
                <a:ext uri="{FF2B5EF4-FFF2-40B4-BE49-F238E27FC236}">
                  <a16:creationId xmlns:a16="http://schemas.microsoft.com/office/drawing/2014/main" id="{3A28FE5B-D14D-4791-847F-67C6463E349C}"/>
                </a:ext>
              </a:extLst>
            </p:cNvPr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95;p29">
              <a:extLst>
                <a:ext uri="{FF2B5EF4-FFF2-40B4-BE49-F238E27FC236}">
                  <a16:creationId xmlns:a16="http://schemas.microsoft.com/office/drawing/2014/main" id="{107990EC-0B68-4A71-AFFC-21EC937D1FA6}"/>
                </a:ext>
              </a:extLst>
            </p:cNvPr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96;p29">
              <a:extLst>
                <a:ext uri="{FF2B5EF4-FFF2-40B4-BE49-F238E27FC236}">
                  <a16:creationId xmlns:a16="http://schemas.microsoft.com/office/drawing/2014/main" id="{55D0F2D2-6190-485C-8E46-230F4BE7ACFA}"/>
                </a:ext>
              </a:extLst>
            </p:cNvPr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97;p29">
              <a:extLst>
                <a:ext uri="{FF2B5EF4-FFF2-40B4-BE49-F238E27FC236}">
                  <a16:creationId xmlns:a16="http://schemas.microsoft.com/office/drawing/2014/main" id="{4B9F4FA7-58DB-4125-A5D8-2A72DD101757}"/>
                </a:ext>
              </a:extLst>
            </p:cNvPr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98;p29">
              <a:extLst>
                <a:ext uri="{FF2B5EF4-FFF2-40B4-BE49-F238E27FC236}">
                  <a16:creationId xmlns:a16="http://schemas.microsoft.com/office/drawing/2014/main" id="{ADC86284-3867-4BF4-870A-5B34642EE5E0}"/>
                </a:ext>
              </a:extLst>
            </p:cNvPr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99;p29">
              <a:extLst>
                <a:ext uri="{FF2B5EF4-FFF2-40B4-BE49-F238E27FC236}">
                  <a16:creationId xmlns:a16="http://schemas.microsoft.com/office/drawing/2014/main" id="{F57A0646-B925-418E-ADB9-B77757FA8393}"/>
                </a:ext>
              </a:extLst>
            </p:cNvPr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00;p29">
              <a:extLst>
                <a:ext uri="{FF2B5EF4-FFF2-40B4-BE49-F238E27FC236}">
                  <a16:creationId xmlns:a16="http://schemas.microsoft.com/office/drawing/2014/main" id="{E8C8689B-E9EA-41F1-AE42-65F7445284DE}"/>
                </a:ext>
              </a:extLst>
            </p:cNvPr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01;p29">
              <a:extLst>
                <a:ext uri="{FF2B5EF4-FFF2-40B4-BE49-F238E27FC236}">
                  <a16:creationId xmlns:a16="http://schemas.microsoft.com/office/drawing/2014/main" id="{91A833A2-5D59-4CD2-8F66-8B43B1C6A52A}"/>
                </a:ext>
              </a:extLst>
            </p:cNvPr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02;p29">
              <a:extLst>
                <a:ext uri="{FF2B5EF4-FFF2-40B4-BE49-F238E27FC236}">
                  <a16:creationId xmlns:a16="http://schemas.microsoft.com/office/drawing/2014/main" id="{1FC26120-B1CD-4D50-A8C3-32AB0F80607B}"/>
                </a:ext>
              </a:extLst>
            </p:cNvPr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03;p29">
              <a:extLst>
                <a:ext uri="{FF2B5EF4-FFF2-40B4-BE49-F238E27FC236}">
                  <a16:creationId xmlns:a16="http://schemas.microsoft.com/office/drawing/2014/main" id="{D9A28255-96AA-4775-80B4-E2AA36F475A8}"/>
                </a:ext>
              </a:extLst>
            </p:cNvPr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04;p29">
              <a:extLst>
                <a:ext uri="{FF2B5EF4-FFF2-40B4-BE49-F238E27FC236}">
                  <a16:creationId xmlns:a16="http://schemas.microsoft.com/office/drawing/2014/main" id="{60EF2FD8-DA50-482F-8C87-30D8CB9437CD}"/>
                </a:ext>
              </a:extLst>
            </p:cNvPr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05;p29">
              <a:extLst>
                <a:ext uri="{FF2B5EF4-FFF2-40B4-BE49-F238E27FC236}">
                  <a16:creationId xmlns:a16="http://schemas.microsoft.com/office/drawing/2014/main" id="{AC51AA71-352D-493C-9997-DAA3B42897BF}"/>
                </a:ext>
              </a:extLst>
            </p:cNvPr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06;p29">
              <a:extLst>
                <a:ext uri="{FF2B5EF4-FFF2-40B4-BE49-F238E27FC236}">
                  <a16:creationId xmlns:a16="http://schemas.microsoft.com/office/drawing/2014/main" id="{8D9F37B6-EF81-4099-96BF-A37E7DF0FF76}"/>
                </a:ext>
              </a:extLst>
            </p:cNvPr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07;p29">
              <a:extLst>
                <a:ext uri="{FF2B5EF4-FFF2-40B4-BE49-F238E27FC236}">
                  <a16:creationId xmlns:a16="http://schemas.microsoft.com/office/drawing/2014/main" id="{2173793D-4E10-4483-B31F-1FDBFC78C5A5}"/>
                </a:ext>
              </a:extLst>
            </p:cNvPr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08;p29">
              <a:extLst>
                <a:ext uri="{FF2B5EF4-FFF2-40B4-BE49-F238E27FC236}">
                  <a16:creationId xmlns:a16="http://schemas.microsoft.com/office/drawing/2014/main" id="{BDC92C48-57F0-4DA5-ADFF-4C822AF3546E}"/>
                </a:ext>
              </a:extLst>
            </p:cNvPr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09;p29">
              <a:extLst>
                <a:ext uri="{FF2B5EF4-FFF2-40B4-BE49-F238E27FC236}">
                  <a16:creationId xmlns:a16="http://schemas.microsoft.com/office/drawing/2014/main" id="{EFFA1F7C-3D4F-4D31-A186-B4DB4E28C1C7}"/>
                </a:ext>
              </a:extLst>
            </p:cNvPr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10;p29">
              <a:extLst>
                <a:ext uri="{FF2B5EF4-FFF2-40B4-BE49-F238E27FC236}">
                  <a16:creationId xmlns:a16="http://schemas.microsoft.com/office/drawing/2014/main" id="{A4676D34-CFE2-453B-88B9-5060E9A0C4F6}"/>
                </a:ext>
              </a:extLst>
            </p:cNvPr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11;p29">
              <a:extLst>
                <a:ext uri="{FF2B5EF4-FFF2-40B4-BE49-F238E27FC236}">
                  <a16:creationId xmlns:a16="http://schemas.microsoft.com/office/drawing/2014/main" id="{9E6EA6CE-741C-4CEB-A94A-E6A9778075FC}"/>
                </a:ext>
              </a:extLst>
            </p:cNvPr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12;p29">
              <a:extLst>
                <a:ext uri="{FF2B5EF4-FFF2-40B4-BE49-F238E27FC236}">
                  <a16:creationId xmlns:a16="http://schemas.microsoft.com/office/drawing/2014/main" id="{DAEA4E82-7EF0-4FF2-AB80-22AF5434735B}"/>
                </a:ext>
              </a:extLst>
            </p:cNvPr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13;p29">
              <a:extLst>
                <a:ext uri="{FF2B5EF4-FFF2-40B4-BE49-F238E27FC236}">
                  <a16:creationId xmlns:a16="http://schemas.microsoft.com/office/drawing/2014/main" id="{798917D5-C5E5-4D1A-BA07-A06495D49E2D}"/>
                </a:ext>
              </a:extLst>
            </p:cNvPr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14;p29">
              <a:extLst>
                <a:ext uri="{FF2B5EF4-FFF2-40B4-BE49-F238E27FC236}">
                  <a16:creationId xmlns:a16="http://schemas.microsoft.com/office/drawing/2014/main" id="{A51BEDB6-EAF9-453D-B747-DC5C6060A9CB}"/>
                </a:ext>
              </a:extLst>
            </p:cNvPr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15;p29">
              <a:extLst>
                <a:ext uri="{FF2B5EF4-FFF2-40B4-BE49-F238E27FC236}">
                  <a16:creationId xmlns:a16="http://schemas.microsoft.com/office/drawing/2014/main" id="{B58C3495-DEF0-4DAB-AC1F-0ACE35C74848}"/>
                </a:ext>
              </a:extLst>
            </p:cNvPr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16;p29">
              <a:extLst>
                <a:ext uri="{FF2B5EF4-FFF2-40B4-BE49-F238E27FC236}">
                  <a16:creationId xmlns:a16="http://schemas.microsoft.com/office/drawing/2014/main" id="{8C08468A-48DB-45D6-9F28-CCDF2DC1393C}"/>
                </a:ext>
              </a:extLst>
            </p:cNvPr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17;p29">
              <a:extLst>
                <a:ext uri="{FF2B5EF4-FFF2-40B4-BE49-F238E27FC236}">
                  <a16:creationId xmlns:a16="http://schemas.microsoft.com/office/drawing/2014/main" id="{D4BD34D8-3D35-45E3-901D-D7FA651555CA}"/>
                </a:ext>
              </a:extLst>
            </p:cNvPr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18;p29">
              <a:extLst>
                <a:ext uri="{FF2B5EF4-FFF2-40B4-BE49-F238E27FC236}">
                  <a16:creationId xmlns:a16="http://schemas.microsoft.com/office/drawing/2014/main" id="{8BC106FD-D9A7-45CC-B6D3-061493DDA194}"/>
                </a:ext>
              </a:extLst>
            </p:cNvPr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19;p29">
              <a:extLst>
                <a:ext uri="{FF2B5EF4-FFF2-40B4-BE49-F238E27FC236}">
                  <a16:creationId xmlns:a16="http://schemas.microsoft.com/office/drawing/2014/main" id="{2AE9A250-1121-42DB-B62B-078C58820DA7}"/>
                </a:ext>
              </a:extLst>
            </p:cNvPr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20;p29">
              <a:extLst>
                <a:ext uri="{FF2B5EF4-FFF2-40B4-BE49-F238E27FC236}">
                  <a16:creationId xmlns:a16="http://schemas.microsoft.com/office/drawing/2014/main" id="{FB9FDBF9-D639-4D1A-BA4F-E8B41EE355DC}"/>
                </a:ext>
              </a:extLst>
            </p:cNvPr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21;p29">
              <a:extLst>
                <a:ext uri="{FF2B5EF4-FFF2-40B4-BE49-F238E27FC236}">
                  <a16:creationId xmlns:a16="http://schemas.microsoft.com/office/drawing/2014/main" id="{BA4A954B-1A6C-4B59-9676-BE9DEEA4369B}"/>
                </a:ext>
              </a:extLst>
            </p:cNvPr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22;p29">
              <a:extLst>
                <a:ext uri="{FF2B5EF4-FFF2-40B4-BE49-F238E27FC236}">
                  <a16:creationId xmlns:a16="http://schemas.microsoft.com/office/drawing/2014/main" id="{ADC1EA7F-AD58-46A3-8CC0-BF9272DD4417}"/>
                </a:ext>
              </a:extLst>
            </p:cNvPr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23;p29">
              <a:extLst>
                <a:ext uri="{FF2B5EF4-FFF2-40B4-BE49-F238E27FC236}">
                  <a16:creationId xmlns:a16="http://schemas.microsoft.com/office/drawing/2014/main" id="{592259E6-54AF-4814-ACC4-9133610C8B9B}"/>
                </a:ext>
              </a:extLst>
            </p:cNvPr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24;p29">
              <a:extLst>
                <a:ext uri="{FF2B5EF4-FFF2-40B4-BE49-F238E27FC236}">
                  <a16:creationId xmlns:a16="http://schemas.microsoft.com/office/drawing/2014/main" id="{7EC96DD0-0361-42AC-8515-031CFAE8DBC0}"/>
                </a:ext>
              </a:extLst>
            </p:cNvPr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25;p29">
              <a:extLst>
                <a:ext uri="{FF2B5EF4-FFF2-40B4-BE49-F238E27FC236}">
                  <a16:creationId xmlns:a16="http://schemas.microsoft.com/office/drawing/2014/main" id="{28E1AAD5-61ED-4F88-8174-BAB254C793EA}"/>
                </a:ext>
              </a:extLst>
            </p:cNvPr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26;p29">
              <a:extLst>
                <a:ext uri="{FF2B5EF4-FFF2-40B4-BE49-F238E27FC236}">
                  <a16:creationId xmlns:a16="http://schemas.microsoft.com/office/drawing/2014/main" id="{342B2E76-5B3C-4EDC-B9D6-612409D6C364}"/>
                </a:ext>
              </a:extLst>
            </p:cNvPr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27;p29">
              <a:extLst>
                <a:ext uri="{FF2B5EF4-FFF2-40B4-BE49-F238E27FC236}">
                  <a16:creationId xmlns:a16="http://schemas.microsoft.com/office/drawing/2014/main" id="{16341106-1B7E-45CE-9557-C3D6B01BECA1}"/>
                </a:ext>
              </a:extLst>
            </p:cNvPr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placer como llave de la felicidad, puesto que es la principal motivación que persigue todo ser humano en su vida.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Felicidad = Placer</a:t>
            </a:r>
            <a:endParaRPr b="1"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2700">
                  <a:solidFill>
                    <a:schemeClr val="tx1"/>
                  </a:solidFill>
                </a:ln>
              </a:rPr>
              <a:t>EPICURO</a:t>
            </a:r>
            <a:endParaRPr sz="32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 rot="19680064">
            <a:off x="4918197" y="659978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edificio, escultura, viendo, hombre&#10;&#10;Descripción generada automáticamente">
            <a:extLst>
              <a:ext uri="{FF2B5EF4-FFF2-40B4-BE49-F238E27FC236}">
                <a16:creationId xmlns:a16="http://schemas.microsoft.com/office/drawing/2014/main" id="{B0B9069D-73A3-4EC0-90BB-576B4F3C5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95" y="1096549"/>
            <a:ext cx="2995446" cy="40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0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835078" y="1388350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 ser humano no puede controlar los sucesos, sino que puede controlar la forma en que afronta los sucesos o cómo los vive.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s-MX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b="1" dirty="0"/>
              <a:t>la naturaleza humana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b="1" dirty="0"/>
              <a:t>=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b="1" dirty="0"/>
              <a:t>naturaleza racional.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s-MX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Rechazan la idea de dejarse llevar por los placeres.</a:t>
            </a:r>
            <a:endParaRPr lang="en-US"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787007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2700">
                  <a:solidFill>
                    <a:schemeClr val="tx1"/>
                  </a:solidFill>
                </a:ln>
              </a:rPr>
              <a:t>ESTOICOS</a:t>
            </a:r>
            <a:endParaRPr sz="32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 rot="7526930">
            <a:off x="4807266" y="559147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persona, hombre, pastel, edificio&#10;&#10;Descripción generada automáticamente">
            <a:extLst>
              <a:ext uri="{FF2B5EF4-FFF2-40B4-BE49-F238E27FC236}">
                <a16:creationId xmlns:a16="http://schemas.microsoft.com/office/drawing/2014/main" id="{7770F8EA-DCB6-4C95-B383-1B87A77E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037" y="714264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4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41"/>
          <p:cNvPicPr preferRelativeResize="0"/>
          <p:nvPr/>
        </p:nvPicPr>
        <p:blipFill rotWithShape="1">
          <a:blip r:embed="rId3">
            <a:alphaModFix/>
          </a:blip>
          <a:srcRect t="1047" b="1047"/>
          <a:stretch/>
        </p:blipFill>
        <p:spPr>
          <a:xfrm>
            <a:off x="2735404" y="540000"/>
            <a:ext cx="6979474" cy="44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1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MUCHAS GRACIAS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3" y="215956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12415E93-2865-4648-9E81-39F0696C8CF8}"/>
              </a:ext>
            </a:extLst>
          </p:cNvPr>
          <p:cNvSpPr txBox="1"/>
          <p:nvPr/>
        </p:nvSpPr>
        <p:spPr>
          <a:xfrm>
            <a:off x="2670828" y="3529327"/>
            <a:ext cx="38667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n w="9525">
                  <a:solidFill>
                    <a:schemeClr val="tx1"/>
                  </a:solidFill>
                </a:ln>
                <a:solidFill>
                  <a:srgbClr val="482400"/>
                </a:solidFill>
                <a:latin typeface="Livvic" panose="020B0604020202020204" charset="0"/>
              </a:rPr>
              <a:t>           4.000 a.C.           -                476 d.C.</a:t>
            </a:r>
          </a:p>
          <a:p>
            <a:r>
              <a:rPr lang="es-CO" dirty="0">
                <a:ln w="9525">
                  <a:solidFill>
                    <a:schemeClr val="tx1"/>
                  </a:solidFill>
                </a:ln>
                <a:solidFill>
                  <a:srgbClr val="482400"/>
                </a:solidFill>
                <a:latin typeface="Livvic" panose="020B0604020202020204" charset="0"/>
              </a:rPr>
              <a:t>Nacimiento escritura    Caída Imperio Romano</a:t>
            </a:r>
          </a:p>
          <a:p>
            <a:endParaRPr lang="es-CO" dirty="0">
              <a:ln w="9525">
                <a:solidFill>
                  <a:schemeClr val="tx1"/>
                </a:solidFill>
              </a:ln>
              <a:solidFill>
                <a:srgbClr val="482400"/>
              </a:solidFill>
              <a:latin typeface="Livvic" panose="020B0604020202020204" charset="0"/>
            </a:endParaRPr>
          </a:p>
          <a:p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E0D4CFF-D47D-4743-B8AF-5240B7E8FFB4}"/>
              </a:ext>
            </a:extLst>
          </p:cNvPr>
          <p:cNvSpPr txBox="1"/>
          <p:nvPr/>
        </p:nvSpPr>
        <p:spPr>
          <a:xfrm>
            <a:off x="248089" y="3270601"/>
            <a:ext cx="19209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Escritura.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Politeísmo.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 err="1">
                <a:solidFill>
                  <a:srgbClr val="482400"/>
                </a:solidFill>
                <a:latin typeface="Livvic" panose="020B0604020202020204" charset="0"/>
              </a:rPr>
              <a:t>Hereditarísmo</a:t>
            </a:r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Primeras leyes.</a:t>
            </a:r>
          </a:p>
          <a:p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5F5244B-E59B-40DF-A235-C689A1EA95FF}"/>
              </a:ext>
            </a:extLst>
          </p:cNvPr>
          <p:cNvSpPr txBox="1"/>
          <p:nvPr/>
        </p:nvSpPr>
        <p:spPr>
          <a:xfrm>
            <a:off x="7159487" y="3270601"/>
            <a:ext cx="19209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 err="1">
                <a:solidFill>
                  <a:srgbClr val="482400"/>
                </a:solidFill>
                <a:latin typeface="Livvic" panose="020B0604020202020204" charset="0"/>
              </a:rPr>
              <a:t>Mesopotámia</a:t>
            </a:r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Egipto.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Grecia.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pPr algn="ctr"/>
            <a:r>
              <a:rPr lang="es-CO" dirty="0">
                <a:solidFill>
                  <a:srgbClr val="482400"/>
                </a:solidFill>
                <a:latin typeface="Livvic" panose="020B0604020202020204" charset="0"/>
              </a:rPr>
              <a:t>Roma.</a:t>
            </a:r>
          </a:p>
          <a:p>
            <a:pPr algn="ctr"/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  <a:p>
            <a:endParaRPr lang="es-CO" dirty="0">
              <a:solidFill>
                <a:srgbClr val="482400"/>
              </a:solidFill>
              <a:latin typeface="Livvic" panose="020B0604020202020204" charset="0"/>
            </a:endParaRPr>
          </a:p>
        </p:txBody>
      </p:sp>
      <p:sp>
        <p:nvSpPr>
          <p:cNvPr id="38" name="Título 14">
            <a:extLst>
              <a:ext uri="{FF2B5EF4-FFF2-40B4-BE49-F238E27FC236}">
                <a16:creationId xmlns:a16="http://schemas.microsoft.com/office/drawing/2014/main" id="{8F45CEBD-2ADB-4FD0-B15C-7B4367C750C6}"/>
              </a:ext>
            </a:extLst>
          </p:cNvPr>
          <p:cNvSpPr txBox="1">
            <a:spLocks/>
          </p:cNvSpPr>
          <p:nvPr/>
        </p:nvSpPr>
        <p:spPr>
          <a:xfrm>
            <a:off x="345220" y="2579168"/>
            <a:ext cx="1626787" cy="69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8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es-MX" sz="2000" dirty="0" err="1">
                <a:ln w="9525">
                  <a:solidFill>
                    <a:schemeClr val="tx1"/>
                  </a:solidFill>
                </a:ln>
              </a:rPr>
              <a:t>Contecimientos</a:t>
            </a:r>
            <a:endParaRPr lang="es-CO" sz="1800" dirty="0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9" name="Google Shape;344;p31">
            <a:extLst>
              <a:ext uri="{FF2B5EF4-FFF2-40B4-BE49-F238E27FC236}">
                <a16:creationId xmlns:a16="http://schemas.microsoft.com/office/drawing/2014/main" id="{3F6C822D-1881-4329-A57A-7CFE0F9C5F82}"/>
              </a:ext>
            </a:extLst>
          </p:cNvPr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6149038" y="1910833"/>
            <a:ext cx="1268550" cy="31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ítulo 14">
            <a:extLst>
              <a:ext uri="{FF2B5EF4-FFF2-40B4-BE49-F238E27FC236}">
                <a16:creationId xmlns:a16="http://schemas.microsoft.com/office/drawing/2014/main" id="{DD57523E-CD46-45B8-9FF5-8F0852FBCF63}"/>
              </a:ext>
            </a:extLst>
          </p:cNvPr>
          <p:cNvSpPr txBox="1">
            <a:spLocks/>
          </p:cNvSpPr>
          <p:nvPr/>
        </p:nvSpPr>
        <p:spPr>
          <a:xfrm>
            <a:off x="2101755" y="2532435"/>
            <a:ext cx="5004859" cy="99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8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es-MX" sz="4400" dirty="0">
                <a:ln w="57150">
                  <a:solidFill>
                    <a:schemeClr val="accent6">
                      <a:lumMod val="75000"/>
                    </a:schemeClr>
                  </a:solidFill>
                </a:ln>
              </a:rPr>
              <a:t>¿EPOCA ANTIGUA?</a:t>
            </a:r>
            <a:endParaRPr lang="es-CO" sz="4400" dirty="0">
              <a:ln w="5715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39" name="Título 14">
            <a:extLst>
              <a:ext uri="{FF2B5EF4-FFF2-40B4-BE49-F238E27FC236}">
                <a16:creationId xmlns:a16="http://schemas.microsoft.com/office/drawing/2014/main" id="{0820D973-A5D0-4EFB-B63C-437A24800B77}"/>
              </a:ext>
            </a:extLst>
          </p:cNvPr>
          <p:cNvSpPr txBox="1">
            <a:spLocks/>
          </p:cNvSpPr>
          <p:nvPr/>
        </p:nvSpPr>
        <p:spPr>
          <a:xfrm>
            <a:off x="7354533" y="2579168"/>
            <a:ext cx="1530862" cy="69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8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ressed"/>
              <a:buNone/>
              <a:defRPr sz="24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es-MX" sz="2000" dirty="0">
                <a:ln w="12700">
                  <a:solidFill>
                    <a:schemeClr val="tx1"/>
                  </a:solidFill>
                </a:ln>
              </a:rPr>
              <a:t>Civilizaciones</a:t>
            </a:r>
            <a:endParaRPr lang="es-CO" sz="1600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EC5634F3-0EB3-41B9-B69E-88383AD5EA23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069567" y="2532435"/>
            <a:ext cx="5004859" cy="993689"/>
          </a:xfrm>
        </p:spPr>
        <p:txBody>
          <a:bodyPr/>
          <a:lstStyle/>
          <a:p>
            <a:pPr algn="ctr"/>
            <a:r>
              <a:rPr lang="es-MX" sz="4400" dirty="0">
                <a:ln w="12700">
                  <a:solidFill>
                    <a:srgbClr val="482400"/>
                  </a:solidFill>
                </a:ln>
              </a:rPr>
              <a:t>¿EPOCA ANTIGUA?</a:t>
            </a:r>
            <a:endParaRPr lang="es-CO" sz="4400" dirty="0">
              <a:ln w="12700">
                <a:solidFill>
                  <a:srgbClr val="482400"/>
                </a:solidFill>
              </a:ln>
            </a:endParaRPr>
          </a:p>
        </p:txBody>
      </p:sp>
      <p:pic>
        <p:nvPicPr>
          <p:cNvPr id="11" name="Google Shape;383;p33">
            <a:extLst>
              <a:ext uri="{FF2B5EF4-FFF2-40B4-BE49-F238E27FC236}">
                <a16:creationId xmlns:a16="http://schemas.microsoft.com/office/drawing/2014/main" id="{8249A624-8210-410A-B80D-7606913012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221916" y="4225847"/>
            <a:ext cx="1199258" cy="86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1394198" y="1020853"/>
            <a:ext cx="6355604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ética es un código de valores que guía nuestras decisiones y acciones, y determina el propósito y rumbo de nuestras vidas.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-Ayn Rand</a:t>
            </a:r>
            <a:endParaRPr dirty="0"/>
          </a:p>
        </p:txBody>
      </p:sp>
      <p:pic>
        <p:nvPicPr>
          <p:cNvPr id="7" name="Google Shape;1245;p47">
            <a:extLst>
              <a:ext uri="{FF2B5EF4-FFF2-40B4-BE49-F238E27FC236}">
                <a16:creationId xmlns:a16="http://schemas.microsoft.com/office/drawing/2014/main" id="{235EA807-1AEA-40AB-AA17-3448889BA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599717" y="2987425"/>
            <a:ext cx="7817773" cy="3128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73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15;p34">
            <a:extLst>
              <a:ext uri="{FF2B5EF4-FFF2-40B4-BE49-F238E27FC236}">
                <a16:creationId xmlns:a16="http://schemas.microsoft.com/office/drawing/2014/main" id="{89B48A39-3493-488E-991C-9D6AB10D9059}"/>
              </a:ext>
            </a:extLst>
          </p:cNvPr>
          <p:cNvSpPr txBox="1">
            <a:spLocks/>
          </p:cNvSpPr>
          <p:nvPr/>
        </p:nvSpPr>
        <p:spPr>
          <a:xfrm>
            <a:off x="5477818" y="1216468"/>
            <a:ext cx="2968476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r>
              <a:rPr lang="es-CO" sz="3200" dirty="0">
                <a:ln w="57150">
                  <a:solidFill>
                    <a:schemeClr val="accent6">
                      <a:lumMod val="75000"/>
                    </a:schemeClr>
                  </a:solidFill>
                </a:ln>
              </a:rPr>
              <a:t>ANTECEDENTES DE LA ÉTICA</a:t>
            </a:r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3">
            <a:alphaModFix/>
          </a:blip>
          <a:srcRect t="6807" b="6799"/>
          <a:stretch/>
        </p:blipFill>
        <p:spPr>
          <a:xfrm>
            <a:off x="-2897100" y="660174"/>
            <a:ext cx="7867426" cy="382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>
            <a:spLocks noGrp="1"/>
          </p:cNvSpPr>
          <p:nvPr>
            <p:ph type="title" idx="3"/>
          </p:nvPr>
        </p:nvSpPr>
        <p:spPr>
          <a:xfrm>
            <a:off x="5458174" y="1216468"/>
            <a:ext cx="2968476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9050">
                  <a:solidFill>
                    <a:schemeClr val="tx1"/>
                  </a:solidFill>
                </a:ln>
              </a:rPr>
              <a:t>ANTECEDENTES</a:t>
            </a:r>
            <a:r>
              <a:rPr lang="en" sz="3200" dirty="0">
                <a:ln w="12700">
                  <a:solidFill>
                    <a:schemeClr val="tx1"/>
                  </a:solidFill>
                </a:ln>
              </a:rPr>
              <a:t> DE LA ÉTICA</a:t>
            </a:r>
            <a:endParaRPr sz="3200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2"/>
          </p:nvPr>
        </p:nvSpPr>
        <p:spPr>
          <a:xfrm>
            <a:off x="5404183" y="2471981"/>
            <a:ext cx="3115746" cy="1467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Las personas desde sus inicios, se empezaron a plantear cuestiones éticas.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    Normas                           Deberes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                          Valores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                                                      </a:t>
            </a:r>
            <a:endParaRPr lang="en-US" dirty="0"/>
          </a:p>
        </p:txBody>
      </p:sp>
      <p:sp>
        <p:nvSpPr>
          <p:cNvPr id="421" name="Google Shape;421;p34"/>
          <p:cNvSpPr/>
          <p:nvPr/>
        </p:nvSpPr>
        <p:spPr>
          <a:xfrm>
            <a:off x="5784082" y="540300"/>
            <a:ext cx="2128" cy="3668125"/>
          </a:xfrm>
          <a:custGeom>
            <a:avLst/>
            <a:gdLst/>
            <a:ahLst/>
            <a:cxnLst/>
            <a:rect l="l" t="t" r="r" b="b"/>
            <a:pathLst>
              <a:path w="1" h="48879" extrusionOk="0">
                <a:moveTo>
                  <a:pt x="1" y="1"/>
                </a:moveTo>
                <a:lnTo>
                  <a:pt x="1" y="48879"/>
                </a:lnTo>
              </a:path>
            </a:pathLst>
          </a:custGeom>
          <a:solidFill>
            <a:srgbClr val="C1AD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4962291" y="671175"/>
            <a:ext cx="68650" cy="39432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22;p34">
            <a:extLst>
              <a:ext uri="{FF2B5EF4-FFF2-40B4-BE49-F238E27FC236}">
                <a16:creationId xmlns:a16="http://schemas.microsoft.com/office/drawing/2014/main" id="{209BB203-2E3C-4FB4-8A78-A3B17C880A34}"/>
              </a:ext>
            </a:extLst>
          </p:cNvPr>
          <p:cNvSpPr/>
          <p:nvPr/>
        </p:nvSpPr>
        <p:spPr>
          <a:xfrm>
            <a:off x="8865503" y="671175"/>
            <a:ext cx="68650" cy="39432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22;p34">
            <a:extLst>
              <a:ext uri="{FF2B5EF4-FFF2-40B4-BE49-F238E27FC236}">
                <a16:creationId xmlns:a16="http://schemas.microsoft.com/office/drawing/2014/main" id="{7D1B8A13-8C68-407C-9D0A-F1FD8CC6EB45}"/>
              </a:ext>
            </a:extLst>
          </p:cNvPr>
          <p:cNvSpPr/>
          <p:nvPr/>
        </p:nvSpPr>
        <p:spPr>
          <a:xfrm rot="5400000">
            <a:off x="6899601" y="2631566"/>
            <a:ext cx="68650" cy="39432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22;p34">
            <a:extLst>
              <a:ext uri="{FF2B5EF4-FFF2-40B4-BE49-F238E27FC236}">
                <a16:creationId xmlns:a16="http://schemas.microsoft.com/office/drawing/2014/main" id="{5BC1092F-BD15-4FD8-806B-A9429B8173C5}"/>
              </a:ext>
            </a:extLst>
          </p:cNvPr>
          <p:cNvSpPr/>
          <p:nvPr/>
        </p:nvSpPr>
        <p:spPr>
          <a:xfrm rot="5400000">
            <a:off x="6968250" y="-1266135"/>
            <a:ext cx="68650" cy="3943269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119;p26">
            <a:extLst>
              <a:ext uri="{FF2B5EF4-FFF2-40B4-BE49-F238E27FC236}">
                <a16:creationId xmlns:a16="http://schemas.microsoft.com/office/drawing/2014/main" id="{94303539-28BF-4B29-914E-27B772849705}"/>
              </a:ext>
            </a:extLst>
          </p:cNvPr>
          <p:cNvGrpSpPr/>
          <p:nvPr/>
        </p:nvGrpSpPr>
        <p:grpSpPr>
          <a:xfrm>
            <a:off x="5718182" y="3626837"/>
            <a:ext cx="568677" cy="45719"/>
            <a:chOff x="446800" y="1721825"/>
            <a:chExt cx="259025" cy="18325"/>
          </a:xfrm>
        </p:grpSpPr>
        <p:sp>
          <p:nvSpPr>
            <p:cNvPr id="374" name="Google Shape;120;p26">
              <a:extLst>
                <a:ext uri="{FF2B5EF4-FFF2-40B4-BE49-F238E27FC236}">
                  <a16:creationId xmlns:a16="http://schemas.microsoft.com/office/drawing/2014/main" id="{58600FDC-5562-4284-8716-B240E7B11239}"/>
                </a:ext>
              </a:extLst>
            </p:cNvPr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21;p26">
              <a:extLst>
                <a:ext uri="{FF2B5EF4-FFF2-40B4-BE49-F238E27FC236}">
                  <a16:creationId xmlns:a16="http://schemas.microsoft.com/office/drawing/2014/main" id="{36540384-E059-4AE0-BA51-85C7CC3C492C}"/>
                </a:ext>
              </a:extLst>
            </p:cNvPr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119;p26">
            <a:extLst>
              <a:ext uri="{FF2B5EF4-FFF2-40B4-BE49-F238E27FC236}">
                <a16:creationId xmlns:a16="http://schemas.microsoft.com/office/drawing/2014/main" id="{ED9BAC1F-3E51-4A5E-9CDE-20ADDD2F5D4A}"/>
              </a:ext>
            </a:extLst>
          </p:cNvPr>
          <p:cNvGrpSpPr/>
          <p:nvPr/>
        </p:nvGrpSpPr>
        <p:grpSpPr>
          <a:xfrm>
            <a:off x="6663883" y="4051084"/>
            <a:ext cx="568677" cy="45719"/>
            <a:chOff x="446800" y="1721825"/>
            <a:chExt cx="259025" cy="18325"/>
          </a:xfrm>
        </p:grpSpPr>
        <p:sp>
          <p:nvSpPr>
            <p:cNvPr id="377" name="Google Shape;120;p26">
              <a:extLst>
                <a:ext uri="{FF2B5EF4-FFF2-40B4-BE49-F238E27FC236}">
                  <a16:creationId xmlns:a16="http://schemas.microsoft.com/office/drawing/2014/main" id="{298908EE-F7EA-4BD0-A77D-72DFF5459FE7}"/>
                </a:ext>
              </a:extLst>
            </p:cNvPr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21;p26">
              <a:extLst>
                <a:ext uri="{FF2B5EF4-FFF2-40B4-BE49-F238E27FC236}">
                  <a16:creationId xmlns:a16="http://schemas.microsoft.com/office/drawing/2014/main" id="{8A63DE3F-EAAC-40C8-BD58-C98A4C693F45}"/>
                </a:ext>
              </a:extLst>
            </p:cNvPr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119;p26">
            <a:extLst>
              <a:ext uri="{FF2B5EF4-FFF2-40B4-BE49-F238E27FC236}">
                <a16:creationId xmlns:a16="http://schemas.microsoft.com/office/drawing/2014/main" id="{7ED1ED9A-72C4-4611-A206-CCA09B429AB7}"/>
              </a:ext>
            </a:extLst>
          </p:cNvPr>
          <p:cNvGrpSpPr/>
          <p:nvPr/>
        </p:nvGrpSpPr>
        <p:grpSpPr>
          <a:xfrm>
            <a:off x="7588943" y="3649696"/>
            <a:ext cx="568677" cy="45719"/>
            <a:chOff x="446800" y="1721825"/>
            <a:chExt cx="259025" cy="18325"/>
          </a:xfrm>
        </p:grpSpPr>
        <p:sp>
          <p:nvSpPr>
            <p:cNvPr id="380" name="Google Shape;120;p26">
              <a:extLst>
                <a:ext uri="{FF2B5EF4-FFF2-40B4-BE49-F238E27FC236}">
                  <a16:creationId xmlns:a16="http://schemas.microsoft.com/office/drawing/2014/main" id="{C635A8EB-3303-494C-95E5-94F613A853B7}"/>
                </a:ext>
              </a:extLst>
            </p:cNvPr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21;p26">
              <a:extLst>
                <a:ext uri="{FF2B5EF4-FFF2-40B4-BE49-F238E27FC236}">
                  <a16:creationId xmlns:a16="http://schemas.microsoft.com/office/drawing/2014/main" id="{AB34A2F2-3BE9-4C4A-8853-B23160C5511E}"/>
                </a:ext>
              </a:extLst>
            </p:cNvPr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"/>
          <p:cNvSpPr/>
          <p:nvPr/>
        </p:nvSpPr>
        <p:spPr>
          <a:xfrm>
            <a:off x="870129" y="640115"/>
            <a:ext cx="7688977" cy="3946507"/>
          </a:xfrm>
          <a:custGeom>
            <a:avLst/>
            <a:gdLst/>
            <a:ahLst/>
            <a:cxnLst/>
            <a:rect l="l" t="t" r="r" b="b"/>
            <a:pathLst>
              <a:path w="3797" h="3796" extrusionOk="0">
                <a:moveTo>
                  <a:pt x="1" y="0"/>
                </a:moveTo>
                <a:lnTo>
                  <a:pt x="1" y="3796"/>
                </a:lnTo>
                <a:lnTo>
                  <a:pt x="3796" y="3796"/>
                </a:lnTo>
                <a:lnTo>
                  <a:pt x="3796" y="0"/>
                </a:lnTo>
                <a:close/>
              </a:path>
            </a:pathLst>
          </a:custGeom>
          <a:solidFill>
            <a:srgbClr val="C1AD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0;p37">
            <a:extLst>
              <a:ext uri="{FF2B5EF4-FFF2-40B4-BE49-F238E27FC236}">
                <a16:creationId xmlns:a16="http://schemas.microsoft.com/office/drawing/2014/main" id="{68B89D6B-5A3C-492D-97DD-DA051DDAC5F1}"/>
              </a:ext>
            </a:extLst>
          </p:cNvPr>
          <p:cNvSpPr txBox="1">
            <a:spLocks/>
          </p:cNvSpPr>
          <p:nvPr/>
        </p:nvSpPr>
        <p:spPr>
          <a:xfrm>
            <a:off x="2195687" y="1593040"/>
            <a:ext cx="4862623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2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es-MX" sz="4800" dirty="0">
                <a:ln w="57150">
                  <a:solidFill>
                    <a:schemeClr val="accent6">
                      <a:lumMod val="75000"/>
                    </a:schemeClr>
                  </a:solidFill>
                </a:ln>
              </a:rPr>
              <a:t>ÉTICA EN LA ANTIGÜEDAD</a:t>
            </a:r>
          </a:p>
        </p:txBody>
      </p:sp>
      <p:sp>
        <p:nvSpPr>
          <p:cNvPr id="480" name="Google Shape;480;p37"/>
          <p:cNvSpPr txBox="1">
            <a:spLocks noGrp="1"/>
          </p:cNvSpPr>
          <p:nvPr>
            <p:ph type="title"/>
          </p:nvPr>
        </p:nvSpPr>
        <p:spPr>
          <a:xfrm>
            <a:off x="1190484" y="1574468"/>
            <a:ext cx="6763032" cy="740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>
                <a:ln w="12700">
                  <a:solidFill>
                    <a:schemeClr val="tx1"/>
                  </a:solidFill>
                </a:ln>
              </a:rPr>
              <a:t>ÉTICA EN LA ANTIGÜEDAD</a:t>
            </a:r>
            <a:endParaRPr sz="4800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814276" y="578588"/>
            <a:ext cx="7800684" cy="4069563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magen que contiene sostener, foto, hombre, pequeño&#10;&#10;Descripción generada automáticamente">
            <a:extLst>
              <a:ext uri="{FF2B5EF4-FFF2-40B4-BE49-F238E27FC236}">
                <a16:creationId xmlns:a16="http://schemas.microsoft.com/office/drawing/2014/main" id="{96684182-F2FD-480E-98C2-0BED3E6839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22520" y="2613368"/>
            <a:ext cx="3850432" cy="2564388"/>
          </a:xfrm>
          <a:prstGeom prst="rect">
            <a:avLst/>
          </a:prstGeom>
        </p:spPr>
      </p:pic>
      <p:pic>
        <p:nvPicPr>
          <p:cNvPr id="6" name="Imagen 5" descr="Un edificio antiguo&#10;&#10;Descripción generada automáticamente">
            <a:extLst>
              <a:ext uri="{FF2B5EF4-FFF2-40B4-BE49-F238E27FC236}">
                <a16:creationId xmlns:a16="http://schemas.microsoft.com/office/drawing/2014/main" id="{EAE5767B-84DA-4A66-84D7-57CDE336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38779" y="3067910"/>
            <a:ext cx="2605221" cy="2058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1394198" y="1020853"/>
            <a:ext cx="6355604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Cualquiér</a:t>
            </a:r>
            <a:r>
              <a:rPr lang="es-MX" dirty="0"/>
              <a:t> ética, muy especialmente las clásicas, es la consecuencia de un modo de entender la realidad y el ser humano, por eso veremos cómo ésta definición va a variar dependiendo del tiempo y dependiendo de los ideales de la persona.</a:t>
            </a:r>
            <a:endParaRPr dirty="0"/>
          </a:p>
        </p:txBody>
      </p:sp>
      <p:pic>
        <p:nvPicPr>
          <p:cNvPr id="7" name="Google Shape;1245;p47">
            <a:extLst>
              <a:ext uri="{FF2B5EF4-FFF2-40B4-BE49-F238E27FC236}">
                <a16:creationId xmlns:a16="http://schemas.microsoft.com/office/drawing/2014/main" id="{235EA807-1AEA-40AB-AA17-3448889BA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599717" y="2987425"/>
            <a:ext cx="7817773" cy="31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Sócrates, creía que lo más importante de los seres humanos, es que hacen preguntas.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Yo interno                    Conducta</a:t>
            </a:r>
            <a:endParaRPr b="1"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2700">
                  <a:solidFill>
                    <a:schemeClr val="tx1"/>
                  </a:solidFill>
                </a:ln>
              </a:rPr>
              <a:t>SÓCRATES</a:t>
            </a:r>
            <a:endParaRPr sz="32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5119819" y="512634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edificio, escultura, hombre, viendo&#10;&#10;Descripción generada automáticamente">
            <a:extLst>
              <a:ext uri="{FF2B5EF4-FFF2-40B4-BE49-F238E27FC236}">
                <a16:creationId xmlns:a16="http://schemas.microsoft.com/office/drawing/2014/main" id="{26C2C4AC-F5D2-4FDE-9BF0-02AAE2F1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442" y="581247"/>
            <a:ext cx="2987480" cy="39810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20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Platón, concebía la democracia como el caos y como el gobierno de una muchedumbre violenta e ignorante, facilmente manejable por los políticos corrumptos.</a:t>
            </a:r>
            <a:endParaRPr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9050">
                  <a:solidFill>
                    <a:schemeClr val="tx1"/>
                  </a:solidFill>
                </a:ln>
              </a:rPr>
              <a:t>PLATÓN</a:t>
            </a:r>
            <a:endParaRPr dirty="0">
              <a:ln w="19050">
                <a:solidFill>
                  <a:schemeClr val="tx1"/>
                </a:solidFill>
              </a:ln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 rot="19421417">
            <a:off x="5293699" y="866297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nterior, edificio, viejo, hombre&#10;&#10;Descripción generada automáticamente">
            <a:extLst>
              <a:ext uri="{FF2B5EF4-FFF2-40B4-BE49-F238E27FC236}">
                <a16:creationId xmlns:a16="http://schemas.microsoft.com/office/drawing/2014/main" id="{461D5AEA-0097-46A8-A684-84FBA453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69" y="1364587"/>
            <a:ext cx="2488553" cy="37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 flipH="1">
            <a:off x="574294" y="1886414"/>
            <a:ext cx="4090668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Aristóteles, ​​​​fue un filósofo, polímata y científico nacido en la ciudad de Estagira, al norte de la Antigua Grecia. Es considerado junto a Platón, el padre de la filosofía occidental. Sus ideas han ejercido una enorme influencia sobre la historia intelectual de Occidente por más de dos milenios.</a:t>
            </a:r>
            <a:endParaRPr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01028" y="1172386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n w="12700">
                  <a:solidFill>
                    <a:schemeClr val="tx1"/>
                  </a:solidFill>
                </a:ln>
              </a:rPr>
              <a:t>ARISTÓTELES</a:t>
            </a:r>
            <a:endParaRPr sz="3200" dirty="0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 rot="6608134">
            <a:off x="5116800" y="1361726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Escultura de la ca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86D1E5C-EAB2-40F8-9B9D-BA8174267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188" y="1889451"/>
            <a:ext cx="3757901" cy="32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5544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343</Words>
  <Application>Microsoft Office PowerPoint</Application>
  <PresentationFormat>Presentación en pantalla (16:9)</PresentationFormat>
  <Paragraphs>61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Livvic</vt:lpstr>
      <vt:lpstr>Fira Sans Extra Condensed Medium</vt:lpstr>
      <vt:lpstr>Roboto Slab Light</vt:lpstr>
      <vt:lpstr>Livvic Light</vt:lpstr>
      <vt:lpstr>Redressed</vt:lpstr>
      <vt:lpstr>Papyrus History Lesson by Slidesgo</vt:lpstr>
      <vt:lpstr>ÉTICA EN LA ANTIGÜEDAD</vt:lpstr>
      <vt:lpstr>¿EPOCA ANTIGUA?</vt:lpstr>
      <vt:lpstr>Presentación de PowerPoint</vt:lpstr>
      <vt:lpstr>ANTECEDENTES DE LA ÉTICA</vt:lpstr>
      <vt:lpstr>ÉTICA EN LA ANTIGÜEDAD</vt:lpstr>
      <vt:lpstr>Presentación de PowerPoint</vt:lpstr>
      <vt:lpstr>SÓCRATES</vt:lpstr>
      <vt:lpstr>PLATÓN</vt:lpstr>
      <vt:lpstr>ARISTÓTELES</vt:lpstr>
      <vt:lpstr>¿EPICUREÍSMO?</vt:lpstr>
      <vt:lpstr>EPICURO</vt:lpstr>
      <vt:lpstr>ESTOICOS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PAPYRUS HISTORY LESSON</dc:title>
  <dc:creator>user</dc:creator>
  <cp:lastModifiedBy>mariana osorio</cp:lastModifiedBy>
  <cp:revision>8</cp:revision>
  <dcterms:modified xsi:type="dcterms:W3CDTF">2022-02-04T03:46:56Z</dcterms:modified>
</cp:coreProperties>
</file>